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77" r:id="rId3"/>
    <p:sldId id="257" r:id="rId4"/>
    <p:sldId id="258" r:id="rId5"/>
    <p:sldId id="261" r:id="rId6"/>
    <p:sldId id="266" r:id="rId7"/>
    <p:sldId id="267" r:id="rId8"/>
    <p:sldId id="268" r:id="rId9"/>
    <p:sldId id="270" r:id="rId10"/>
    <p:sldId id="273" r:id="rId11"/>
    <p:sldId id="271" r:id="rId12"/>
    <p:sldId id="276" r:id="rId13"/>
    <p:sldId id="274" r:id="rId1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FE1DE-96A0-4168-B60C-E5F315AD0EA2}" type="datetimeFigureOut">
              <a:rPr lang="vi-VN" smtClean="0"/>
              <a:t>05/12/2023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2738-B354-48E6-8C4E-552C075A4E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83011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FE1DE-96A0-4168-B60C-E5F315AD0EA2}" type="datetimeFigureOut">
              <a:rPr lang="vi-VN" smtClean="0"/>
              <a:t>05/12/2023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2738-B354-48E6-8C4E-552C075A4E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25867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FE1DE-96A0-4168-B60C-E5F315AD0EA2}" type="datetimeFigureOut">
              <a:rPr lang="vi-VN" smtClean="0"/>
              <a:t>05/12/2023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2738-B354-48E6-8C4E-552C075A4E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08427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FE1DE-96A0-4168-B60C-E5F315AD0EA2}" type="datetimeFigureOut">
              <a:rPr lang="vi-VN" smtClean="0"/>
              <a:t>05/12/2023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2738-B354-48E6-8C4E-552C075A4E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16170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FE1DE-96A0-4168-B60C-E5F315AD0EA2}" type="datetimeFigureOut">
              <a:rPr lang="vi-VN" smtClean="0"/>
              <a:t>05/12/2023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2738-B354-48E6-8C4E-552C075A4E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432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FE1DE-96A0-4168-B60C-E5F315AD0EA2}" type="datetimeFigureOut">
              <a:rPr lang="vi-VN" smtClean="0"/>
              <a:t>05/12/2023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2738-B354-48E6-8C4E-552C075A4E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37378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FE1DE-96A0-4168-B60C-E5F315AD0EA2}" type="datetimeFigureOut">
              <a:rPr lang="vi-VN" smtClean="0"/>
              <a:t>05/12/2023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2738-B354-48E6-8C4E-552C075A4E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0133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FE1DE-96A0-4168-B60C-E5F315AD0EA2}" type="datetimeFigureOut">
              <a:rPr lang="vi-VN" smtClean="0"/>
              <a:t>05/12/2023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2738-B354-48E6-8C4E-552C075A4E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48302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FE1DE-96A0-4168-B60C-E5F315AD0EA2}" type="datetimeFigureOut">
              <a:rPr lang="vi-VN" smtClean="0"/>
              <a:t>05/12/2023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2738-B354-48E6-8C4E-552C075A4E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58411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FE1DE-96A0-4168-B60C-E5F315AD0EA2}" type="datetimeFigureOut">
              <a:rPr lang="vi-VN" smtClean="0"/>
              <a:t>05/12/2023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2738-B354-48E6-8C4E-552C075A4E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20534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FE1DE-96A0-4168-B60C-E5F315AD0EA2}" type="datetimeFigureOut">
              <a:rPr lang="vi-VN" smtClean="0"/>
              <a:t>05/12/2023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2738-B354-48E6-8C4E-552C075A4E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24614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FE1DE-96A0-4168-B60C-E5F315AD0EA2}" type="datetimeFigureOut">
              <a:rPr lang="vi-VN" smtClean="0"/>
              <a:t>05/12/2023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52738-B354-48E6-8C4E-552C075A4E1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97129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NULL"/><Relationship Id="rId1" Type="http://schemas.openxmlformats.org/officeDocument/2006/relationships/video" Target="NUL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NULL"/><Relationship Id="rId1" Type="http://schemas.openxmlformats.org/officeDocument/2006/relationships/audio" Target="NUL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NUL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NUL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NUL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NUL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NUL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NUL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NUL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NUL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audio" Target="NUL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4554"/>
            <a:ext cx="12192000" cy="6931341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956458" y="523773"/>
            <a:ext cx="8543544" cy="7155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UỶ BAN NHÂN DÂN QUẬN LONG BIÊN</a:t>
            </a:r>
            <a:b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BAN MAI XANH </a:t>
            </a:r>
            <a:endParaRPr lang="vi-VN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6476" y="1601793"/>
            <a:ext cx="1199048" cy="1199048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105319" y="3163280"/>
            <a:ext cx="798136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 </a:t>
            </a:r>
          </a:p>
          <a:p>
            <a:pPr algn="ctr"/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hội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</a:t>
            </a:r>
          </a:p>
          <a:p>
            <a:pPr algn="ctr"/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may                      </a:t>
            </a:r>
          </a:p>
          <a:p>
            <a:pPr algn="ctr"/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2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C2 </a:t>
            </a:r>
          </a:p>
        </p:txBody>
      </p:sp>
    </p:spTree>
    <p:extLst>
      <p:ext uri="{BB962C8B-B14F-4D97-AF65-F5344CB8AC3E}">
        <p14:creationId xmlns:p14="http://schemas.microsoft.com/office/powerpoint/2010/main" val="1607159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31519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Bé chọn dụng cụ nào của nghề may</a:t>
            </a:r>
            <a:endParaRPr lang="vi-V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1377" y="3643133"/>
            <a:ext cx="2791365" cy="2562674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4397" y="684164"/>
            <a:ext cx="3225737" cy="277430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4032" y="731520"/>
            <a:ext cx="3680626" cy="250545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505" y="3643133"/>
            <a:ext cx="3227832" cy="28579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89" y="684164"/>
            <a:ext cx="3191256" cy="2735315"/>
          </a:xfrm>
          <a:prstGeom prst="rect">
            <a:avLst/>
          </a:prstGeom>
        </p:spPr>
      </p:pic>
      <p:pic>
        <p:nvPicPr>
          <p:cNvPr id="3" name="Đếm ngược 5s">
            <a:hlinkClick r:id="" action="ppaction://media"/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10016306" y="1"/>
            <a:ext cx="2175694" cy="1223828"/>
          </a:xfrm>
          <a:prstGeom prst="rect">
            <a:avLst/>
          </a:prstGeom>
        </p:spPr>
      </p:pic>
      <p:pic>
        <p:nvPicPr>
          <p:cNvPr id="9" name="Ngõ 638 Đường Ngô Gia Tự 10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188976" y="239555"/>
            <a:ext cx="252409" cy="25240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76" y="3902249"/>
            <a:ext cx="3550920" cy="2652047"/>
          </a:xfrm>
          <a:prstGeom prst="rect">
            <a:avLst/>
          </a:prstGeom>
        </p:spPr>
      </p:pic>
      <p:pic>
        <p:nvPicPr>
          <p:cNvPr id="22" name="Ngõ 638 Đường Ngô Gia Tự 1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11758632" y="6434100"/>
            <a:ext cx="240392" cy="240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1044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70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8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xit" presetSubtype="0" fill="hold" nodeType="clickEffect">
                                  <p:stCondLst>
                                    <p:cond delay="5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2" presetClass="exit" presetSubtype="0" fill="hold" nodeType="withEffect">
                                  <p:stCondLst>
                                    <p:cond delay="5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42" presetClass="exit" presetSubtype="0" fill="hold" nodeType="withEffect">
                                  <p:stCondLst>
                                    <p:cond delay="5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42" presetClass="exit" presetSubtype="0" fill="hold" nodeType="withEffect">
                                  <p:stCondLst>
                                    <p:cond delay="5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51220">
                <p:cTn id="31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audio>
              <p:cMediaNode vol="80000">
                <p:cTn id="3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7" dur="4700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audio>
              <p:cMediaNode vol="80000">
                <p:cTn id="38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72" y="1"/>
            <a:ext cx="10543032" cy="740664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Bé chọn những hình ảnh nào của nghề may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5632" y="3317683"/>
            <a:ext cx="3504532" cy="2334895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8834" y="902081"/>
            <a:ext cx="3738132" cy="233489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2940" y="908055"/>
            <a:ext cx="3566160" cy="232892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89" y="3346130"/>
            <a:ext cx="3528569" cy="238715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2939" y="3398391"/>
            <a:ext cx="3566160" cy="233489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90" y="909143"/>
            <a:ext cx="3528569" cy="2327833"/>
          </a:xfrm>
          <a:prstGeom prst="rect">
            <a:avLst/>
          </a:prstGeom>
        </p:spPr>
      </p:pic>
      <p:pic>
        <p:nvPicPr>
          <p:cNvPr id="4" name="Ngõ 638 Đường Ngô Gia Tự 12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332390" y="6073016"/>
            <a:ext cx="487363" cy="487363"/>
          </a:xfrm>
          <a:prstGeom prst="rect">
            <a:avLst/>
          </a:prstGeom>
        </p:spPr>
      </p:pic>
      <p:pic>
        <p:nvPicPr>
          <p:cNvPr id="3" name="Đếm ngược 5s">
            <a:hlinkClick r:id="" action="ppaction://media"/>
          </p:cNvPr>
          <p:cNvPicPr>
            <a:picLocks noChangeAspect="1"/>
          </p:cNvPicPr>
          <p:nvPr>
            <a:videoFile r:link="rId2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5095583" y="5775397"/>
            <a:ext cx="1924629" cy="1082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438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60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 vol="80000">
                <p:cTn id="13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72" y="1"/>
            <a:ext cx="10543032" cy="740664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Bé chọn những hình ảnh nào của nghề may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5632" y="3317683"/>
            <a:ext cx="3504532" cy="2334895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8834" y="902081"/>
            <a:ext cx="3738132" cy="233489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2939" y="909143"/>
            <a:ext cx="3566160" cy="232892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89" y="3346130"/>
            <a:ext cx="3528569" cy="238715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2939" y="3398391"/>
            <a:ext cx="3566160" cy="233489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90" y="909143"/>
            <a:ext cx="3528569" cy="2327833"/>
          </a:xfrm>
          <a:prstGeom prst="rect">
            <a:avLst/>
          </a:prstGeom>
        </p:spPr>
      </p:pic>
      <p:pic>
        <p:nvPicPr>
          <p:cNvPr id="5" name="Ngõ 638 Đường Ngô Gia Tự 15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 flipH="1">
            <a:off x="11617990" y="6234555"/>
            <a:ext cx="221109" cy="221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456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0" dur="539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1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Ngõ 638 Đường Ngô Gia Tự 16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7277989" y="477901"/>
            <a:ext cx="487363" cy="487363"/>
          </a:xfrm>
          <a:prstGeom prst="rect">
            <a:avLst/>
          </a:prstGeom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Rectangle 4"/>
          <p:cNvSpPr/>
          <p:nvPr/>
        </p:nvSpPr>
        <p:spPr>
          <a:xfrm>
            <a:off x="626265" y="2505670"/>
            <a:ext cx="109394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Hẹn Gặp Lại Các Con Vào Giờ Học Sau</a:t>
            </a:r>
          </a:p>
        </p:txBody>
      </p:sp>
    </p:spTree>
    <p:extLst>
      <p:ext uri="{BB962C8B-B14F-4D97-AF65-F5344CB8AC3E}">
        <p14:creationId xmlns:p14="http://schemas.microsoft.com/office/powerpoint/2010/main" val="941432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14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885" y="158262"/>
            <a:ext cx="11931161" cy="660302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US" sz="3000" b="1" dirty="0">
              <a:latin typeface="+mj-lt"/>
            </a:endParaRPr>
          </a:p>
          <a:p>
            <a:pPr marL="0" indent="0" algn="ctr">
              <a:buNone/>
            </a:pPr>
            <a:r>
              <a:rPr lang="vi-VN" sz="3000" b="1" dirty="0">
                <a:solidFill>
                  <a:srgbClr val="00B0F0"/>
                </a:solidFill>
                <a:latin typeface="+mj-lt"/>
              </a:rPr>
              <a:t>Mục đích yêu cầu</a:t>
            </a:r>
          </a:p>
          <a:p>
            <a:pPr marL="0" indent="0">
              <a:buNone/>
            </a:pPr>
            <a:r>
              <a:rPr lang="vi-VN" sz="2600" dirty="0">
                <a:latin typeface="+mj-lt"/>
              </a:rPr>
              <a:t>1. </a:t>
            </a:r>
            <a:r>
              <a:rPr lang="vi-VN" sz="2600" b="1" u="sng" dirty="0">
                <a:latin typeface="+mj-lt"/>
              </a:rPr>
              <a:t>Thái độ:</a:t>
            </a:r>
            <a:endParaRPr lang="vi-VN" sz="2600" dirty="0">
              <a:latin typeface="+mj-lt"/>
            </a:endParaRPr>
          </a:p>
          <a:p>
            <a:pPr marL="0" indent="0">
              <a:buNone/>
            </a:pPr>
            <a:r>
              <a:rPr lang="vi-VN" sz="2600" dirty="0">
                <a:latin typeface="+mj-lt"/>
              </a:rPr>
              <a:t> - Giáo dục trẻ sự mạnh dạn, tự tin, có ý thức  kỷ luật trong giờ học.</a:t>
            </a:r>
          </a:p>
          <a:p>
            <a:pPr marL="0" indent="0">
              <a:buNone/>
            </a:pPr>
            <a:r>
              <a:rPr lang="vi-VN" sz="2600" dirty="0">
                <a:latin typeface="+mj-lt"/>
              </a:rPr>
              <a:t> - Giáo dục trẻ không được đùa nghịch với các dụng cụ của nghề may vì rất nguy hiểm.</a:t>
            </a:r>
          </a:p>
          <a:p>
            <a:pPr marL="0" indent="0">
              <a:buNone/>
            </a:pPr>
            <a:r>
              <a:rPr lang="vi-VN" sz="2600" dirty="0">
                <a:latin typeface="+mj-lt"/>
              </a:rPr>
              <a:t> - Giáo dục trẻ phải biết yêu quý những người làm nghề may vì họ đã may ra những chiếc áo quần thật đẹp cho tất cả chúng ta mang.</a:t>
            </a:r>
          </a:p>
          <a:p>
            <a:pPr marL="0" indent="0">
              <a:buNone/>
            </a:pPr>
            <a:r>
              <a:rPr lang="vi-VN" sz="2600" dirty="0">
                <a:latin typeface="+mj-lt"/>
              </a:rPr>
              <a:t> - Khi mặc áo quần phải biết giữ gìn sạch sẽ.</a:t>
            </a:r>
          </a:p>
          <a:p>
            <a:pPr marL="0" indent="0">
              <a:buNone/>
            </a:pPr>
            <a:r>
              <a:rPr lang="vi-VN" sz="2600" dirty="0">
                <a:latin typeface="+mj-lt"/>
              </a:rPr>
              <a:t>2. </a:t>
            </a:r>
            <a:r>
              <a:rPr lang="vi-VN" sz="2600" b="1" u="sng" dirty="0">
                <a:latin typeface="+mj-lt"/>
              </a:rPr>
              <a:t>Kĩ năng:</a:t>
            </a:r>
            <a:endParaRPr lang="vi-VN" sz="2600" dirty="0">
              <a:latin typeface="+mj-lt"/>
            </a:endParaRPr>
          </a:p>
          <a:p>
            <a:pPr marL="0" indent="0">
              <a:buNone/>
            </a:pPr>
            <a:r>
              <a:rPr lang="vi-VN" sz="2600" dirty="0">
                <a:latin typeface="+mj-lt"/>
              </a:rPr>
              <a:t> - Phát triển các tố chất khéo léo, nhanh nhẹn khi tham gia trò chơi</a:t>
            </a:r>
          </a:p>
          <a:p>
            <a:pPr marL="0" indent="0">
              <a:buNone/>
            </a:pPr>
            <a:r>
              <a:rPr lang="vi-VN" sz="2600" dirty="0">
                <a:latin typeface="+mj-lt"/>
              </a:rPr>
              <a:t> - Rèn sự khéo léo của đôi tay.</a:t>
            </a:r>
          </a:p>
          <a:p>
            <a:pPr marL="0" indent="0">
              <a:buNone/>
            </a:pPr>
            <a:r>
              <a:rPr lang="vi-VN" sz="2600" dirty="0">
                <a:latin typeface="+mj-lt"/>
              </a:rPr>
              <a:t> - Dạy trẻ kỉ năng ghi nhớ có chủ định.</a:t>
            </a:r>
          </a:p>
          <a:p>
            <a:pPr marL="0" indent="0">
              <a:buNone/>
            </a:pPr>
            <a:r>
              <a:rPr lang="vi-VN" sz="2600" dirty="0">
                <a:latin typeface="+mj-lt"/>
              </a:rPr>
              <a:t>3. </a:t>
            </a:r>
            <a:r>
              <a:rPr lang="vi-VN" sz="2600" b="1" u="sng" dirty="0">
                <a:latin typeface="+mj-lt"/>
              </a:rPr>
              <a:t>Kiến thức</a:t>
            </a:r>
            <a:r>
              <a:rPr lang="vi-VN" sz="2600" dirty="0">
                <a:latin typeface="+mj-lt"/>
              </a:rPr>
              <a:t>:</a:t>
            </a:r>
          </a:p>
          <a:p>
            <a:pPr marL="0" indent="0">
              <a:buNone/>
            </a:pPr>
            <a:r>
              <a:rPr lang="vi-VN" sz="2600" dirty="0">
                <a:latin typeface="+mj-lt"/>
              </a:rPr>
              <a:t> - Trẻ biết được công việc của nghề thợ may.</a:t>
            </a:r>
          </a:p>
          <a:p>
            <a:pPr marL="0" indent="0">
              <a:buNone/>
            </a:pPr>
            <a:r>
              <a:rPr lang="vi-VN" sz="2600" dirty="0">
                <a:latin typeface="+mj-lt"/>
              </a:rPr>
              <a:t> - Biết được nghề may thì cần có những dụng cụ gì, biết được những sản phẩm của nghề may.</a:t>
            </a:r>
          </a:p>
          <a:p>
            <a:pPr marL="0" indent="0">
              <a:buNone/>
            </a:pPr>
            <a:r>
              <a:rPr lang="vi-VN" sz="2600" dirty="0">
                <a:latin typeface="+mj-lt"/>
              </a:rPr>
              <a:t> - Trẻ biết chơi trò chơi ôn luyện một các hứng thú.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89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Ngõ 638 Đường Ngô Gia Tự 2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5851525" y="3184525"/>
            <a:ext cx="487363" cy="487363"/>
          </a:xfrm>
          <a:prstGeom prst="rect">
            <a:avLst/>
          </a:prstGeom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6" y="914400"/>
            <a:ext cx="12188903" cy="59436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25025" y="3428206"/>
            <a:ext cx="3273552" cy="178308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thợ may</a:t>
            </a:r>
            <a:endParaRPr lang="vi-VN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84426" y="1266381"/>
            <a:ext cx="4355592" cy="24055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người đo vải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Rồi lại cắt may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Áo quần mới, đẹp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Nhớ bàn tay ai?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0687" y="96715"/>
            <a:ext cx="40268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III.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238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7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grpId="0" nodeType="withEffect">
                                  <p:stCondLst>
                                    <p:cond delay="99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62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6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2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7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Ngõ 638 Đường Ngô Gia Tự 4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5851525" y="3184525"/>
            <a:ext cx="487363" cy="487363"/>
          </a:xfrm>
          <a:prstGeom prst="rect">
            <a:avLst/>
          </a:prstGeom>
        </p:spPr>
      </p:pic>
      <p:pic>
        <p:nvPicPr>
          <p:cNvPr id="16" name="Content Placeholder 15"/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" y="64008"/>
            <a:ext cx="11978640" cy="6684264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0939" y="298577"/>
            <a:ext cx="5320917" cy="1325563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Các con hãy nói lên hiểu biết của mình về cô chú thợ may nào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159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63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2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93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Ngõ 638 Đường Ngô Gia Tự 5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11850023" y="203044"/>
            <a:ext cx="118140" cy="1181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6647" y="133997"/>
            <a:ext cx="5687568" cy="620840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việc của người thợ may</a:t>
            </a:r>
            <a:endParaRPr lang="vi-VN" sz="36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179" y="985734"/>
            <a:ext cx="3010961" cy="232350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0189" y="965253"/>
            <a:ext cx="2587692" cy="2293292"/>
          </a:xfrm>
          <a:prstGeom prst="rect">
            <a:avLst/>
          </a:prstGeom>
        </p:spPr>
      </p:pic>
      <p:pic>
        <p:nvPicPr>
          <p:cNvPr id="9" name="Content Placeholder 3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6923" y="949359"/>
            <a:ext cx="2461698" cy="230839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11" t="-3405" r="-11911" b="3405"/>
          <a:stretch/>
        </p:blipFill>
        <p:spPr>
          <a:xfrm>
            <a:off x="9447663" y="875295"/>
            <a:ext cx="2878874" cy="2517807"/>
          </a:xfrm>
          <a:prstGeom prst="rect">
            <a:avLst/>
          </a:prstGeom>
        </p:spPr>
      </p:pic>
      <p:pic>
        <p:nvPicPr>
          <p:cNvPr id="11" name="Content Placeholder 5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004" y="4296958"/>
            <a:ext cx="3143744" cy="206643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1211" y="4250244"/>
            <a:ext cx="3118808" cy="194252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8" y="4339027"/>
            <a:ext cx="2886075" cy="1887493"/>
          </a:xfrm>
          <a:prstGeom prst="rect">
            <a:avLst/>
          </a:prstGeom>
        </p:spPr>
      </p:pic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86260" y="3393102"/>
            <a:ext cx="3035529" cy="669925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Đo quần áo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Content Placeholder 13"/>
          <p:cNvSpPr txBox="1">
            <a:spLocks/>
          </p:cNvSpPr>
          <p:nvPr/>
        </p:nvSpPr>
        <p:spPr>
          <a:xfrm>
            <a:off x="3175207" y="3468876"/>
            <a:ext cx="3401716" cy="6699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Cắt quần áo theo mẫu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Content Placeholder 13"/>
          <p:cNvSpPr txBox="1">
            <a:spLocks/>
          </p:cNvSpPr>
          <p:nvPr/>
        </p:nvSpPr>
        <p:spPr>
          <a:xfrm>
            <a:off x="6681859" y="3442394"/>
            <a:ext cx="2152356" cy="669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ontent Placeholder 13"/>
          <p:cNvSpPr txBox="1">
            <a:spLocks/>
          </p:cNvSpPr>
          <p:nvPr/>
        </p:nvSpPr>
        <p:spPr>
          <a:xfrm>
            <a:off x="9177186" y="3442394"/>
            <a:ext cx="2152356" cy="6699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Thùa khuyết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Content Placeholder 13"/>
          <p:cNvSpPr txBox="1">
            <a:spLocks/>
          </p:cNvSpPr>
          <p:nvPr/>
        </p:nvSpPr>
        <p:spPr>
          <a:xfrm>
            <a:off x="326047" y="6239914"/>
            <a:ext cx="2152356" cy="669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Khâu khuy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Content Placeholder 13"/>
          <p:cNvSpPr txBox="1">
            <a:spLocks/>
          </p:cNvSpPr>
          <p:nvPr/>
        </p:nvSpPr>
        <p:spPr>
          <a:xfrm>
            <a:off x="4874035" y="6330691"/>
            <a:ext cx="2152356" cy="669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ontent Placeholder 13"/>
          <p:cNvSpPr txBox="1">
            <a:spLocks/>
          </p:cNvSpPr>
          <p:nvPr/>
        </p:nvSpPr>
        <p:spPr>
          <a:xfrm>
            <a:off x="9177186" y="6226520"/>
            <a:ext cx="2152356" cy="669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Gập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438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34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4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6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114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114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6" presetClass="entr" presetSubtype="16" fill="hold" nodeType="withEffect">
                                  <p:stCondLst>
                                    <p:cond delay="12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1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6" presetClass="entr" presetSubtype="16" fill="hold" grpId="0" nodeType="withEffect">
                                  <p:stCondLst>
                                    <p:cond delay="12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9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142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1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grpId="0" nodeType="withEffect">
                                  <p:stCondLst>
                                    <p:cond delay="142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nodeType="withEffect">
                                  <p:stCondLst>
                                    <p:cond delay="156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1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1" fill="hold" grpId="0" nodeType="withEffect">
                                  <p:stCondLst>
                                    <p:cond delay="157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168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8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8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168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5" presetClass="entr" presetSubtype="0" fill="hold" nodeType="withEffect">
                                  <p:stCondLst>
                                    <p:cond delay="178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5" presetClass="entr" presetSubtype="0" fill="hold" grpId="0" nodeType="withEffect">
                                  <p:stCondLst>
                                    <p:cond delay="178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58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2" grpId="0"/>
      <p:bldP spid="14" grpId="0" build="p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Confetti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7439" y="4126542"/>
            <a:ext cx="3358762" cy="2342957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1803" y="4017692"/>
            <a:ext cx="2986701" cy="245180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945" y="609137"/>
            <a:ext cx="3379128" cy="299193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2629" y="670919"/>
            <a:ext cx="3145875" cy="280062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9579864" y="3396615"/>
            <a:ext cx="1746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579864" y="6449452"/>
            <a:ext cx="1288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Bàn là</a:t>
            </a:r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09164" y="3581281"/>
            <a:ext cx="1847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Máy may</a:t>
            </a:r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8501" y="670919"/>
            <a:ext cx="3624700" cy="291036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348478" y="3526493"/>
            <a:ext cx="1335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Phấn may</a:t>
            </a:r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35069" y="6400550"/>
            <a:ext cx="1664208" cy="369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khuy</a:t>
            </a:r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066" y="4188584"/>
            <a:ext cx="3219772" cy="239650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109164" y="6550533"/>
            <a:ext cx="17163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Kim và ch</a:t>
            </a:r>
            <a:r>
              <a:rPr lang="en-US" dirty="0"/>
              <a:t>ỉ</a:t>
            </a:r>
            <a:endParaRPr lang="vi-VN" dirty="0"/>
          </a:p>
        </p:txBody>
      </p:sp>
      <p:pic>
        <p:nvPicPr>
          <p:cNvPr id="3" name="Ngõ 638 Đường Ngô Gia Tự 6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103310" y="-427101"/>
            <a:ext cx="331224" cy="331224"/>
          </a:xfrm>
          <a:prstGeom prst="rect">
            <a:avLst/>
          </a:prstGeom>
        </p:spPr>
      </p:pic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3169722" y="-102881"/>
            <a:ext cx="6211824" cy="848519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Dụng cụ của người thợ may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087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8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" presetClass="entr" presetSubtype="4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nodeType="withEffect">
                                  <p:stCondLst>
                                    <p:cond delay="73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1" presetClass="entr" presetSubtype="1" fill="hold" grpId="0" nodeType="withEffect">
                                  <p:stCondLst>
                                    <p:cond delay="7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99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99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nodeType="withEffect">
                                  <p:stCondLst>
                                    <p:cond delay="114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grpId="0" nodeType="with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51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/>
      <p:bldP spid="11" grpId="0"/>
      <p:bldP spid="12" grpId="0"/>
      <p:bldP spid="14" grpId="0"/>
      <p:bldP spid="15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Ngõ 638 Đường Ngô Gia Tự 7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5851525" y="3184525"/>
            <a:ext cx="487363" cy="487363"/>
          </a:xfrm>
          <a:prstGeom prst="rect">
            <a:avLst/>
          </a:prstGeom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" y="1"/>
            <a:ext cx="11960352" cy="1690688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Nhờ những bàn tay khéo léo của những cô chú thợ may đã tạo lên những bộ quần áo thật đẹp cho chúng ta mặc.</a:t>
            </a:r>
            <a:endParaRPr lang="vi-V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0330" y="3744484"/>
            <a:ext cx="2453641" cy="279050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" y="1543748"/>
            <a:ext cx="3059680" cy="2388172"/>
          </a:xfrm>
          <a:prstGeom prst="rect">
            <a:avLst/>
          </a:prstGeom>
        </p:spPr>
      </p:pic>
      <p:pic>
        <p:nvPicPr>
          <p:cNvPr id="7" name="Content Placeholder 3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92" y="4223797"/>
            <a:ext cx="3567384" cy="22540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497" y="1667210"/>
            <a:ext cx="3567384" cy="207727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55" t="23512" r="3645" b="10012"/>
          <a:stretch/>
        </p:blipFill>
        <p:spPr>
          <a:xfrm>
            <a:off x="4081124" y="1690689"/>
            <a:ext cx="2638825" cy="181384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2922" y="4022599"/>
            <a:ext cx="2345246" cy="2345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606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47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29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Ngõ 638 Đường Ngô Gia Tự 8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11603101" y="121285"/>
            <a:ext cx="487363" cy="487363"/>
          </a:xfrm>
          <a:prstGeom prst="rect">
            <a:avLst/>
          </a:prstGeom>
        </p:spPr>
      </p:pic>
      <p:pic>
        <p:nvPicPr>
          <p:cNvPr id="14" name="Content Placeholder 13"/>
          <p:cNvPicPr>
            <a:picLocks noGrp="1" noChangeAspect="1"/>
          </p:cNvPicPr>
          <p:nvPr>
            <p:ph idx="1"/>
          </p:nvPr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5313" cy="685800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0336" y="2286001"/>
            <a:ext cx="4861560" cy="1700784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TRÒ CHƠI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 NHANH MẮT</a:t>
            </a:r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710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2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2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Ngõ 638 Đường Ngô Gia Tự 9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:p14="http://schemas.microsoft.com/office/powerpoint/2010/main"/>
              </p:ext>
            </p:extLst>
          </p:nvPr>
        </p:nvPicPr>
        <p:blipFill>
          <a:blip/>
          <a:stretch>
            <a:fillRect/>
          </a:stretch>
        </p:blipFill>
        <p:spPr>
          <a:xfrm>
            <a:off x="5452141" y="1662346"/>
            <a:ext cx="487363" cy="4873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31519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Bé chọn dụng cụ nào của nghề may</a:t>
            </a:r>
            <a:endParaRPr lang="vi-V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9404" y="3872427"/>
            <a:ext cx="2791365" cy="2562674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76" y="3902249"/>
            <a:ext cx="3550920" cy="265204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9027" y="692188"/>
            <a:ext cx="3225737" cy="277430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4032" y="731520"/>
            <a:ext cx="3680626" cy="250545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0505" y="3643133"/>
            <a:ext cx="3227832" cy="285797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89" y="684164"/>
            <a:ext cx="3191256" cy="273531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550432" y="3374938"/>
            <a:ext cx="2359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428745" y="3395049"/>
            <a:ext cx="2258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Máy trộn bê tông</a:t>
            </a:r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345425" y="3273801"/>
            <a:ext cx="16590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Bay</a:t>
            </a:r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39398" y="6501109"/>
            <a:ext cx="264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Đo huyết á</a:t>
            </a:r>
            <a:r>
              <a:rPr lang="en-US" dirty="0"/>
              <a:t>p</a:t>
            </a:r>
            <a:endParaRPr lang="vi-VN" dirty="0"/>
          </a:p>
        </p:txBody>
      </p:sp>
      <p:sp>
        <p:nvSpPr>
          <p:cNvPr id="15" name="TextBox 14"/>
          <p:cNvSpPr txBox="1"/>
          <p:nvPr/>
        </p:nvSpPr>
        <p:spPr>
          <a:xfrm>
            <a:off x="5167884" y="6435102"/>
            <a:ext cx="1856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Máy khâu</a:t>
            </a:r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528048" y="6527609"/>
            <a:ext cx="2282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Tai nghe</a:t>
            </a:r>
            <a:endParaRPr lang="vi-V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4581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3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repeatCount="indefinite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</TotalTime>
  <Words>406</Words>
  <Application>Microsoft Office PowerPoint</Application>
  <PresentationFormat>Widescreen</PresentationFormat>
  <Paragraphs>52</Paragraphs>
  <Slides>13</Slides>
  <Notes>0</Notes>
  <HiddenSlides>0</HiddenSlides>
  <MMClips>14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Cô thợ may</vt:lpstr>
      <vt:lpstr>Các con hãy nói lên hiểu biết của mình về cô chú thợ may nào.</vt:lpstr>
      <vt:lpstr>Công việc của người thợ may</vt:lpstr>
      <vt:lpstr>Dụng cụ của người thợ may</vt:lpstr>
      <vt:lpstr>Nhờ những bàn tay khéo léo của những cô chú thợ may đã tạo lên những bộ quần áo thật đẹp cho chúng ta mặc.</vt:lpstr>
      <vt:lpstr>TRÒ CHƠI AI NHANH MẮT</vt:lpstr>
      <vt:lpstr>Bé chọn dụng cụ nào của nghề may</vt:lpstr>
      <vt:lpstr>Bé chọn dụng cụ nào của nghề may</vt:lpstr>
      <vt:lpstr>Bé chọn những hình ảnh nào của nghề may</vt:lpstr>
      <vt:lpstr>Bé chọn những hình ảnh nào của nghề may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UBND QUẬN LONG BIÊN TRƯỜNG MẦM NON ÁNH SAO</dc:title>
  <dc:creator>MyPC</dc:creator>
  <cp:lastModifiedBy>Uông Lâm Anh</cp:lastModifiedBy>
  <cp:revision>62</cp:revision>
  <dcterms:created xsi:type="dcterms:W3CDTF">2021-11-03T07:50:43Z</dcterms:created>
  <dcterms:modified xsi:type="dcterms:W3CDTF">2023-12-05T17:02:45Z</dcterms:modified>
</cp:coreProperties>
</file>