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  <p:sldMasterId id="2147483780" r:id="rId2"/>
  </p:sldMasterIdLst>
  <p:notesMasterIdLst>
    <p:notesMasterId r:id="rId15"/>
  </p:notesMasterIdLst>
  <p:sldIdLst>
    <p:sldId id="259" r:id="rId3"/>
    <p:sldId id="346" r:id="rId4"/>
    <p:sldId id="354" r:id="rId5"/>
    <p:sldId id="358" r:id="rId6"/>
    <p:sldId id="345" r:id="rId7"/>
    <p:sldId id="357" r:id="rId8"/>
    <p:sldId id="360" r:id="rId9"/>
    <p:sldId id="363" r:id="rId10"/>
    <p:sldId id="362" r:id="rId11"/>
    <p:sldId id="359" r:id="rId12"/>
    <p:sldId id="343" r:id="rId13"/>
    <p:sldId id="348" r:id="rId14"/>
  </p:sldIdLst>
  <p:sldSz cx="12192000" cy="6858000"/>
  <p:notesSz cx="6858000" cy="91440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26" autoAdjust="0"/>
    <p:restoredTop sz="94622" autoAdjust="0"/>
  </p:normalViewPr>
  <p:slideViewPr>
    <p:cSldViewPr>
      <p:cViewPr varScale="1">
        <p:scale>
          <a:sx n="119" d="100"/>
          <a:sy n="119" d="100"/>
        </p:scale>
        <p:origin x="132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99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CE7B0D-01FA-432E-AC52-24BCA8068687}" type="datetimeFigureOut">
              <a:rPr lang="en-US" smtClean="0"/>
              <a:pPr/>
              <a:t>11/19/2023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E84A17-E0AD-4D76-9DC7-BB0DE3FF0A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873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0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1771B75A-8D30-448F-B2BC-433C02015F1A}" type="datetimeFigureOut">
              <a:rPr lang="en-US" smtClean="0"/>
              <a:pPr/>
              <a:t>11/19/2023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80948933-82B6-4BA4-9A8A-BC7478C82D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746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1B75A-8D30-448F-B2BC-433C02015F1A}" type="datetimeFigureOut">
              <a:rPr lang="en-US" smtClean="0"/>
              <a:pPr/>
              <a:t>11/19/2023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48933-82B6-4BA4-9A8A-BC7478C82D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168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1B75A-8D30-448F-B2BC-433C02015F1A}" type="datetimeFigureOut">
              <a:rPr lang="en-US" smtClean="0"/>
              <a:pPr/>
              <a:t>11/19/2023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48933-82B6-4BA4-9A8A-BC7478C82D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0480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E94CB-FA72-4492-8568-BDBD2AA60328}" type="datetimeFigureOut">
              <a:rPr lang="en-US" smtClean="0"/>
              <a:t>11/19/2023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56276-EA41-47F5-B27E-5981ED97C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8202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E94CB-FA72-4492-8568-BDBD2AA60328}" type="datetimeFigureOut">
              <a:rPr lang="en-US" smtClean="0"/>
              <a:t>11/19/2023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56276-EA41-47F5-B27E-5981ED97C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1619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E94CB-FA72-4492-8568-BDBD2AA60328}" type="datetimeFigureOut">
              <a:rPr lang="en-US" smtClean="0"/>
              <a:t>11/19/2023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56276-EA41-47F5-B27E-5981ED97C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8002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E94CB-FA72-4492-8568-BDBD2AA60328}" type="datetimeFigureOut">
              <a:rPr lang="en-US" smtClean="0"/>
              <a:t>11/19/2023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56276-EA41-47F5-B27E-5981ED97C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9112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E94CB-FA72-4492-8568-BDBD2AA60328}" type="datetimeFigureOut">
              <a:rPr lang="en-US" smtClean="0"/>
              <a:t>11/19/2023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56276-EA41-47F5-B27E-5981ED97C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2519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E94CB-FA72-4492-8568-BDBD2AA60328}" type="datetimeFigureOut">
              <a:rPr lang="en-US" smtClean="0"/>
              <a:t>11/19/2023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56276-EA41-47F5-B27E-5981ED97C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3100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E94CB-FA72-4492-8568-BDBD2AA60328}" type="datetimeFigureOut">
              <a:rPr lang="en-US" smtClean="0"/>
              <a:t>11/19/2023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56276-EA41-47F5-B27E-5981ED97C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988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E94CB-FA72-4492-8568-BDBD2AA60328}" type="datetimeFigureOut">
              <a:rPr lang="en-US" smtClean="0"/>
              <a:t>11/19/2023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56276-EA41-47F5-B27E-5981ED97C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779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1771B75A-8D30-448F-B2BC-433C02015F1A}" type="datetimeFigureOut">
              <a:rPr lang="en-US" smtClean="0"/>
              <a:pPr/>
              <a:t>11/19/2023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80948933-82B6-4BA4-9A8A-BC7478C82D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3156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E94CB-FA72-4492-8568-BDBD2AA60328}" type="datetimeFigureOut">
              <a:rPr lang="en-US" smtClean="0"/>
              <a:t>11/19/2023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56276-EA41-47F5-B27E-5981ED97C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1522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E94CB-FA72-4492-8568-BDBD2AA60328}" type="datetimeFigureOut">
              <a:rPr lang="en-US" smtClean="0"/>
              <a:t>11/19/2023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56276-EA41-47F5-B27E-5981ED97C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001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E94CB-FA72-4492-8568-BDBD2AA60328}" type="datetimeFigureOut">
              <a:rPr lang="en-US" smtClean="0"/>
              <a:t>11/19/2023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56276-EA41-47F5-B27E-5981ED97C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816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1B75A-8D30-448F-B2BC-433C02015F1A}" type="datetimeFigureOut">
              <a:rPr lang="en-US" smtClean="0"/>
              <a:pPr/>
              <a:t>11/19/2023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48933-82B6-4BA4-9A8A-BC7478C82D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123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1B75A-8D30-448F-B2BC-433C02015F1A}" type="datetimeFigureOut">
              <a:rPr lang="en-US" smtClean="0"/>
              <a:pPr/>
              <a:t>11/19/2023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48933-82B6-4BA4-9A8A-BC7478C82D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742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1B75A-8D30-448F-B2BC-433C02015F1A}" type="datetimeFigureOut">
              <a:rPr lang="en-US" smtClean="0"/>
              <a:pPr/>
              <a:t>11/19/2023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48933-82B6-4BA4-9A8A-BC7478C82D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026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1771B75A-8D30-448F-B2BC-433C02015F1A}" type="datetimeFigureOut">
              <a:rPr lang="en-US" smtClean="0"/>
              <a:pPr/>
              <a:t>11/19/2023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80948933-82B6-4BA4-9A8A-BC7478C82D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262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1771B75A-8D30-448F-B2BC-433C02015F1A}" type="datetimeFigureOut">
              <a:rPr lang="en-US" smtClean="0"/>
              <a:pPr/>
              <a:t>11/19/2023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80948933-82B6-4BA4-9A8A-BC7478C82D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350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1B75A-8D30-448F-B2BC-433C02015F1A}" type="datetimeFigureOut">
              <a:rPr lang="en-US" smtClean="0"/>
              <a:pPr/>
              <a:t>11/19/2023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48933-82B6-4BA4-9A8A-BC7478C82D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517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1B75A-8D30-448F-B2BC-433C02015F1A}" type="datetimeFigureOut">
              <a:rPr lang="en-US" smtClean="0"/>
              <a:pPr/>
              <a:t>11/19/2023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48933-82B6-4BA4-9A8A-BC7478C82D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825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6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4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71B75A-8D30-448F-B2BC-433C02015F1A}" type="datetimeFigureOut">
              <a:rPr lang="en-US" smtClean="0"/>
              <a:pPr/>
              <a:t>11/19/2023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948933-82B6-4BA4-9A8A-BC7478C82D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118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0E94CB-FA72-4492-8568-BDBD2AA60328}" type="datetimeFigureOut">
              <a:rPr lang="en-US" smtClean="0"/>
              <a:t>11/19/2023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E56276-EA41-47F5-B27E-5981ED97C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0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4.xml"/><Relationship Id="rId6" Type="http://schemas.openxmlformats.org/officeDocument/2006/relationships/image" Target="../media/image13.gif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MG%20DAI%20HUNG\NHAC%20THIEU%20NHI\NHAC%20DONG%20VAT\chim%20chich%20bong.MP3" TargetMode="Externa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Xuan%20Hop\Desktop\kk.mp3" TargetMode="Externa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 descr="af5ee9e65f037f5816e392e162916a51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3672206" y="1257935"/>
            <a:ext cx="40239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Table 4"/>
          <p:cNvGraphicFramePr/>
          <p:nvPr>
            <p:extLst>
              <p:ext uri="{D42A27DB-BD31-4B8C-83A1-F6EECF244321}">
                <p14:modId xmlns:p14="http://schemas.microsoft.com/office/powerpoint/2010/main" val="3248582519"/>
              </p:ext>
            </p:extLst>
          </p:nvPr>
        </p:nvGraphicFramePr>
        <p:xfrm>
          <a:off x="2819400" y="2743200"/>
          <a:ext cx="7453630" cy="313880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4536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138806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sz="2400" b="1" dirty="0">
                        <a:solidFill>
                          <a:srgbClr val="002060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  <a:p>
                      <a:pPr indent="0" algn="ctr">
                        <a:buNone/>
                      </a:pPr>
                      <a:endParaRPr lang="en-US" sz="2400" b="1" dirty="0">
                        <a:solidFill>
                          <a:srgbClr val="002060"/>
                        </a:solidFill>
                        <a:latin typeface="Times New Roman" panose="02020603050405020304" charset="0"/>
                        <a:cs typeface="Times New Roman" panose="02020603050405020304" charset="0"/>
                        <a:sym typeface="+mn-ea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LĨNH VỰC PHÁT TRIỂN NHẬN THỨC</a:t>
                      </a:r>
                    </a:p>
                    <a:p>
                      <a:pPr indent="0" algn="ctr">
                        <a:buNone/>
                      </a:pPr>
                      <a:endParaRPr lang="en-US" sz="2400" b="1" dirty="0">
                        <a:solidFill>
                          <a:srgbClr val="002060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  <a:p>
                      <a:pPr indent="0" algn="l">
                        <a:buNone/>
                      </a:pPr>
                      <a:r>
                        <a:rPr lang="en-US" sz="2400" b="1" dirty="0" err="1">
                          <a:solidFill>
                            <a:srgbClr val="00206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Chủ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đề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: Gia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đình</a:t>
                      </a:r>
                      <a:endParaRPr lang="en-US" sz="2400" b="1" dirty="0">
                        <a:solidFill>
                          <a:srgbClr val="002060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  <a:p>
                      <a:pPr indent="0" algn="l">
                        <a:buNone/>
                      </a:pPr>
                      <a:r>
                        <a:rPr lang="en-US" sz="2400" b="1" dirty="0" err="1">
                          <a:solidFill>
                            <a:srgbClr val="00206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Đề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tài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: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Đếm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đến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 7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nhận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biết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nhóm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có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 7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đối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tượng</a:t>
                      </a:r>
                      <a:endParaRPr lang="en-US" sz="2400" b="1" dirty="0">
                        <a:solidFill>
                          <a:srgbClr val="002060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  <a:p>
                      <a:pPr indent="0" algn="l">
                        <a:buNone/>
                      </a:pPr>
                      <a:r>
                        <a:rPr lang="en-US" sz="2400" b="1" dirty="0" err="1">
                          <a:solidFill>
                            <a:srgbClr val="00206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Lứa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tuổi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: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Mẫu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giáo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lớn</a:t>
                      </a:r>
                      <a:endParaRPr lang="en-US" sz="2400" b="1" dirty="0">
                        <a:solidFill>
                          <a:srgbClr val="002060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0D61C7EF-A8EA-488D-9AB3-CE33ADBE6CDF}"/>
              </a:ext>
            </a:extLst>
          </p:cNvPr>
          <p:cNvSpPr txBox="1"/>
          <p:nvPr/>
        </p:nvSpPr>
        <p:spPr>
          <a:xfrm>
            <a:off x="2819400" y="230521"/>
            <a:ext cx="6198432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ỦY BAN NHÂN DÂN QUẬN LONG BIÊN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TRƯỜNG MẦM NON </a:t>
            </a:r>
            <a:r>
              <a:rPr lang="en-US" altLang="vi-VN" sz="2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BAN MAI XANH</a:t>
            </a:r>
            <a:endParaRPr kumimoji="0" lang="vi-VN" altLang="vi-VN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981C2FD-C1BD-8BAE-CB54-2698F82E58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895350"/>
            <a:ext cx="1847850" cy="184785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B06E6E-E481-4534-B8D0-A8DF871693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44"/>
            <a:ext cx="12192000" cy="691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9192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3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524000" y="685800"/>
            <a:ext cx="9144000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16" descr="glitter_star9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3396343"/>
            <a:ext cx="762000" cy="105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star02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52400"/>
            <a:ext cx="9525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star02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447800"/>
            <a:ext cx="9525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star02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685800"/>
            <a:ext cx="9525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6" descr="glitter_star9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8543" y="2577093"/>
            <a:ext cx="762000" cy="105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3" descr="AG00130_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18755">
            <a:off x="9366142" y="2879251"/>
            <a:ext cx="520725" cy="452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 descr="20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453617"/>
            <a:ext cx="609600" cy="643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56649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4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1219200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chim chich bong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4008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574413" y="4256610"/>
            <a:ext cx="5043175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3200" b="1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XIN CHÀO HẸN GẶP LẠI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527629" y="2362201"/>
            <a:ext cx="8364504" cy="1664545"/>
          </a:xfrm>
          <a:prstGeom prst="rect">
            <a:avLst/>
          </a:prstGeom>
          <a:noFill/>
        </p:spPr>
        <p:txBody>
          <a:bodyPr spcFirstLastPara="1" wrap="square" lIns="91440" tIns="45720" rIns="91440" bIns="45720" numCol="1">
            <a:prstTxWarp prst="textArchUp">
              <a:avLst>
                <a:gd name="adj" fmla="val 8895919"/>
              </a:avLst>
            </a:prstTxWarp>
            <a:spAutoFit/>
          </a:bodyPr>
          <a:lstStyle/>
          <a:p>
            <a:pPr algn="ctr"/>
            <a:endParaRPr lang="en-U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  CHÚC QUÝ </a:t>
            </a:r>
            <a:r>
              <a:rPr lang="en-US" sz="3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SỨC KHỎE!</a:t>
            </a:r>
            <a:endParaRPr lang="en-U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933983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22907" fill="hold"/>
                                        <p:tgtEl>
                                          <p:spTgt spid="20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5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311400" y="1205650"/>
            <a:ext cx="8382000" cy="16655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Ổn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hứng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thú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TC: “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Gieo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7846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505200" y="1143001"/>
            <a:ext cx="6400800" cy="66120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sz="2800" b="1" dirty="0" err="1">
                <a:solidFill>
                  <a:srgbClr val="FF00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2800" b="1" dirty="0">
                <a:solidFill>
                  <a:srgbClr val="FF00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b="1" dirty="0">
                <a:solidFill>
                  <a:srgbClr val="FF00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800" b="1" dirty="0">
                <a:solidFill>
                  <a:srgbClr val="FF00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vi 6.</a:t>
            </a:r>
          </a:p>
        </p:txBody>
      </p:sp>
      <p:pic>
        <p:nvPicPr>
          <p:cNvPr id="5" name="kk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5973764" y="3306764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91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26759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24000" y="599183"/>
            <a:ext cx="9144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sz="36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7, </a:t>
            </a:r>
            <a:r>
              <a:rPr lang="en-US" sz="36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6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6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36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en-US" sz="36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6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36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6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7</a:t>
            </a:r>
            <a:endParaRPr lang="en-US" sz="36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144552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7F16C63-6E8E-49B2-AF0C-1EDF6592F5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860"/>
            <a:ext cx="12174512" cy="6844883"/>
          </a:xfrm>
          <a:prstGeom prst="rect">
            <a:avLst/>
          </a:prstGeom>
        </p:spPr>
      </p:pic>
      <p:pic>
        <p:nvPicPr>
          <p:cNvPr id="8" name="Picture 7" descr="BONG LUA CHUAN.png">
            <a:extLst>
              <a:ext uri="{FF2B5EF4-FFF2-40B4-BE49-F238E27FC236}">
                <a16:creationId xmlns:a16="http://schemas.microsoft.com/office/drawing/2014/main" id="{976E9B62-D779-46F1-8020-B45E680A03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9699" y="1325386"/>
            <a:ext cx="1219200" cy="1905000"/>
          </a:xfrm>
          <a:prstGeom prst="rect">
            <a:avLst/>
          </a:prstGeom>
        </p:spPr>
      </p:pic>
      <p:pic>
        <p:nvPicPr>
          <p:cNvPr id="21" name="Picture 20" descr="CAI LIEM CHUAN.png">
            <a:extLst>
              <a:ext uri="{FF2B5EF4-FFF2-40B4-BE49-F238E27FC236}">
                <a16:creationId xmlns:a16="http://schemas.microsoft.com/office/drawing/2014/main" id="{E3FFE7FE-0C93-43C7-B79F-06E032E9BB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6465" y="3167922"/>
            <a:ext cx="990600" cy="1904999"/>
          </a:xfrm>
          <a:prstGeom prst="rect">
            <a:avLst/>
          </a:prstGeom>
        </p:spPr>
      </p:pic>
      <p:pic>
        <p:nvPicPr>
          <p:cNvPr id="22" name="Picture 21" descr="BONG LUA CHUAN.png">
            <a:extLst>
              <a:ext uri="{FF2B5EF4-FFF2-40B4-BE49-F238E27FC236}">
                <a16:creationId xmlns:a16="http://schemas.microsoft.com/office/drawing/2014/main" id="{3317A6E2-4C9F-47BB-9292-9167245DFE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6904" y="1271513"/>
            <a:ext cx="1219200" cy="1905000"/>
          </a:xfrm>
          <a:prstGeom prst="rect">
            <a:avLst/>
          </a:prstGeom>
        </p:spPr>
      </p:pic>
      <p:pic>
        <p:nvPicPr>
          <p:cNvPr id="23" name="Picture 22" descr="BONG LUA CHUAN.png">
            <a:extLst>
              <a:ext uri="{FF2B5EF4-FFF2-40B4-BE49-F238E27FC236}">
                <a16:creationId xmlns:a16="http://schemas.microsoft.com/office/drawing/2014/main" id="{3715EC1C-99DA-41B8-81BE-D600847642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5498" y="1294787"/>
            <a:ext cx="1219200" cy="1905000"/>
          </a:xfrm>
          <a:prstGeom prst="rect">
            <a:avLst/>
          </a:prstGeom>
        </p:spPr>
      </p:pic>
      <p:pic>
        <p:nvPicPr>
          <p:cNvPr id="24" name="Picture 23" descr="BONG LUA CHUAN.png">
            <a:extLst>
              <a:ext uri="{FF2B5EF4-FFF2-40B4-BE49-F238E27FC236}">
                <a16:creationId xmlns:a16="http://schemas.microsoft.com/office/drawing/2014/main" id="{130BCF42-63CA-4579-8AFF-A2C434F74C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1026" y="1287292"/>
            <a:ext cx="1219200" cy="1905000"/>
          </a:xfrm>
          <a:prstGeom prst="rect">
            <a:avLst/>
          </a:prstGeom>
        </p:spPr>
      </p:pic>
      <p:pic>
        <p:nvPicPr>
          <p:cNvPr id="25" name="Picture 24" descr="BONG LUA CHUAN.png">
            <a:extLst>
              <a:ext uri="{FF2B5EF4-FFF2-40B4-BE49-F238E27FC236}">
                <a16:creationId xmlns:a16="http://schemas.microsoft.com/office/drawing/2014/main" id="{115C0F82-77EE-41EE-B398-0FC308F867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2571" y="1294787"/>
            <a:ext cx="1219200" cy="1905000"/>
          </a:xfrm>
          <a:prstGeom prst="rect">
            <a:avLst/>
          </a:prstGeom>
        </p:spPr>
      </p:pic>
      <p:pic>
        <p:nvPicPr>
          <p:cNvPr id="26" name="Picture 25" descr="BONG LUA CHUAN.png">
            <a:extLst>
              <a:ext uri="{FF2B5EF4-FFF2-40B4-BE49-F238E27FC236}">
                <a16:creationId xmlns:a16="http://schemas.microsoft.com/office/drawing/2014/main" id="{2BDC7F1B-AD42-4077-A61E-BAB5296B86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9489" y="1297905"/>
            <a:ext cx="1219200" cy="1905000"/>
          </a:xfrm>
          <a:prstGeom prst="rect">
            <a:avLst/>
          </a:prstGeom>
        </p:spPr>
      </p:pic>
      <p:pic>
        <p:nvPicPr>
          <p:cNvPr id="27" name="Picture 26" descr="BONG LUA CHUAN.png">
            <a:extLst>
              <a:ext uri="{FF2B5EF4-FFF2-40B4-BE49-F238E27FC236}">
                <a16:creationId xmlns:a16="http://schemas.microsoft.com/office/drawing/2014/main" id="{D85F3B17-D92A-4A29-8B9F-A49FE3EB71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5006" y="1264171"/>
            <a:ext cx="1219200" cy="1905000"/>
          </a:xfrm>
          <a:prstGeom prst="rect">
            <a:avLst/>
          </a:prstGeom>
        </p:spPr>
      </p:pic>
      <p:pic>
        <p:nvPicPr>
          <p:cNvPr id="28" name="Picture 27" descr="CAI LIEM CHUAN.png">
            <a:extLst>
              <a:ext uri="{FF2B5EF4-FFF2-40B4-BE49-F238E27FC236}">
                <a16:creationId xmlns:a16="http://schemas.microsoft.com/office/drawing/2014/main" id="{7FFE3394-472D-4E1A-B9F9-C180C06341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3509" y="3114521"/>
            <a:ext cx="990600" cy="1904999"/>
          </a:xfrm>
          <a:prstGeom prst="rect">
            <a:avLst/>
          </a:prstGeom>
        </p:spPr>
      </p:pic>
      <p:pic>
        <p:nvPicPr>
          <p:cNvPr id="29" name="Picture 28" descr="CAI LIEM CHUAN.png">
            <a:extLst>
              <a:ext uri="{FF2B5EF4-FFF2-40B4-BE49-F238E27FC236}">
                <a16:creationId xmlns:a16="http://schemas.microsoft.com/office/drawing/2014/main" id="{F5793FCA-A5F9-4595-A645-B648B2C53F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8319" y="3082667"/>
            <a:ext cx="990600" cy="1904999"/>
          </a:xfrm>
          <a:prstGeom prst="rect">
            <a:avLst/>
          </a:prstGeom>
        </p:spPr>
      </p:pic>
      <p:pic>
        <p:nvPicPr>
          <p:cNvPr id="30" name="Picture 29" descr="CAI LIEM CHUAN.png">
            <a:extLst>
              <a:ext uri="{FF2B5EF4-FFF2-40B4-BE49-F238E27FC236}">
                <a16:creationId xmlns:a16="http://schemas.microsoft.com/office/drawing/2014/main" id="{87BBDACF-69B5-465F-B972-CF2F562C8D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8758" y="3066428"/>
            <a:ext cx="990600" cy="1904999"/>
          </a:xfrm>
          <a:prstGeom prst="rect">
            <a:avLst/>
          </a:prstGeom>
        </p:spPr>
      </p:pic>
      <p:pic>
        <p:nvPicPr>
          <p:cNvPr id="31" name="Picture 30" descr="CAI LIEM CHUAN.png">
            <a:extLst>
              <a:ext uri="{FF2B5EF4-FFF2-40B4-BE49-F238E27FC236}">
                <a16:creationId xmlns:a16="http://schemas.microsoft.com/office/drawing/2014/main" id="{DF066AF9-8EDC-4D7E-9A29-799B1CDC3A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2635" y="3139505"/>
            <a:ext cx="990600" cy="1904999"/>
          </a:xfrm>
          <a:prstGeom prst="rect">
            <a:avLst/>
          </a:prstGeom>
        </p:spPr>
      </p:pic>
      <p:pic>
        <p:nvPicPr>
          <p:cNvPr id="32" name="Picture 31" descr="CAI LIEM CHUAN.png">
            <a:extLst>
              <a:ext uri="{FF2B5EF4-FFF2-40B4-BE49-F238E27FC236}">
                <a16:creationId xmlns:a16="http://schemas.microsoft.com/office/drawing/2014/main" id="{36B5188B-982B-406D-8C80-DC9B04C75A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3044" y="3114520"/>
            <a:ext cx="990600" cy="1904999"/>
          </a:xfrm>
          <a:prstGeom prst="rect">
            <a:avLst/>
          </a:prstGeom>
        </p:spPr>
      </p:pic>
      <p:pic>
        <p:nvPicPr>
          <p:cNvPr id="33" name="Picture 32" descr="CAI LIEM CHUAN.png">
            <a:extLst>
              <a:ext uri="{FF2B5EF4-FFF2-40B4-BE49-F238E27FC236}">
                <a16:creationId xmlns:a16="http://schemas.microsoft.com/office/drawing/2014/main" id="{6F60A786-8E06-4E45-8A32-E109BB6DA8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9887" y="3066427"/>
            <a:ext cx="990600" cy="1904999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CFD29861-77C4-497D-B4D0-313AB1A482B3}"/>
              </a:ext>
            </a:extLst>
          </p:cNvPr>
          <p:cNvSpPr/>
          <p:nvPr/>
        </p:nvSpPr>
        <p:spPr>
          <a:xfrm flipH="1">
            <a:off x="9925770" y="2926328"/>
            <a:ext cx="1219200" cy="20928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0" b="0" i="0" u="none" strike="noStrike" kern="120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.VnBlackH" panose="020B7200000000000000" pitchFamily="34" charset="0"/>
                <a:ea typeface="+mn-ea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E01B1FF-2B5C-4514-A54A-B582890C6CBA}"/>
              </a:ext>
            </a:extLst>
          </p:cNvPr>
          <p:cNvSpPr/>
          <p:nvPr/>
        </p:nvSpPr>
        <p:spPr>
          <a:xfrm>
            <a:off x="10073600" y="2891040"/>
            <a:ext cx="732853" cy="20928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0" b="0" i="0" u="none" strike="noStrike" kern="120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.VnBlackH" panose="020B7200000000000000" pitchFamily="34" charset="0"/>
                <a:ea typeface="+mn-ea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E05FC12-5ADF-4612-9E5B-EDFC0E5BCDEB}"/>
              </a:ext>
            </a:extLst>
          </p:cNvPr>
          <p:cNvSpPr/>
          <p:nvPr/>
        </p:nvSpPr>
        <p:spPr>
          <a:xfrm flipH="1">
            <a:off x="10139122" y="1099411"/>
            <a:ext cx="879507" cy="20928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0" b="0" i="0" u="none" strike="noStrike" kern="120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.VnBlackH" panose="020B7200000000000000" pitchFamily="34" charset="0"/>
                <a:ea typeface="+mn-ea"/>
                <a:cs typeface="Times New Roman" panose="02020603050405020304" pitchFamily="18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630742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14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5" grpId="1"/>
      <p:bldP spid="3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B06E6E-E481-4534-B8D0-A8DF871693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1515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056A0BC-3A65-427E-AB51-8F456A60FCCB}"/>
              </a:ext>
            </a:extLst>
          </p:cNvPr>
          <p:cNvSpPr/>
          <p:nvPr/>
        </p:nvSpPr>
        <p:spPr>
          <a:xfrm flipH="1">
            <a:off x="5656246" y="1103084"/>
            <a:ext cx="879507" cy="47089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0" b="0" i="0" u="none" strike="noStrike" kern="120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.VnBlackH" panose="020B7200000000000000" pitchFamily="34" charset="0"/>
                <a:ea typeface="+mn-ea"/>
                <a:cs typeface="Times New Roman" panose="02020603050405020304" pitchFamily="18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334339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4" grpId="2"/>
      <p:bldP spid="4" grpId="3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B06E6E-E481-4534-B8D0-A8DF871693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575"/>
            <a:ext cx="12192000" cy="691515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493EC5E-21E0-486C-BDE7-910AB823A01D}"/>
              </a:ext>
            </a:extLst>
          </p:cNvPr>
          <p:cNvSpPr/>
          <p:nvPr/>
        </p:nvSpPr>
        <p:spPr>
          <a:xfrm flipH="1">
            <a:off x="2209801" y="1872525"/>
            <a:ext cx="879507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0" b="0" i="0" u="none" strike="noStrike" kern="120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.VnBlackH" panose="020B7200000000000000" pitchFamily="34" charset="0"/>
                <a:ea typeface="+mn-ea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6603391-9FFB-43AD-96FA-B20EA7598E0B}"/>
              </a:ext>
            </a:extLst>
          </p:cNvPr>
          <p:cNvSpPr/>
          <p:nvPr/>
        </p:nvSpPr>
        <p:spPr>
          <a:xfrm flipH="1">
            <a:off x="5656246" y="2159833"/>
            <a:ext cx="879507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0" b="0" i="0" u="none" strike="noStrike" kern="120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.VnBodoni" panose="020B7200000000000000" pitchFamily="34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1480839-E6B7-4564-88FA-0C331A4C7F95}"/>
              </a:ext>
            </a:extLst>
          </p:cNvPr>
          <p:cNvSpPr/>
          <p:nvPr/>
        </p:nvSpPr>
        <p:spPr>
          <a:xfrm flipH="1">
            <a:off x="8662938" y="2590800"/>
            <a:ext cx="879507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0" b="0" i="0" u="none" strike="noStrike" kern="120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970007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B06E6E-E481-4534-B8D0-A8DF871693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555" y="-224484"/>
            <a:ext cx="12192000" cy="7306968"/>
          </a:xfrm>
          <a:prstGeom prst="rect">
            <a:avLst/>
          </a:prstGeom>
        </p:spPr>
      </p:pic>
      <p:pic>
        <p:nvPicPr>
          <p:cNvPr id="4" name="Picture 3" descr="BONG LUA CHUAN.png">
            <a:extLst>
              <a:ext uri="{FF2B5EF4-FFF2-40B4-BE49-F238E27FC236}">
                <a16:creationId xmlns:a16="http://schemas.microsoft.com/office/drawing/2014/main" id="{EC914951-43F1-4B04-A68E-A993FBA73A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4919" y="1684052"/>
            <a:ext cx="1219200" cy="1905000"/>
          </a:xfrm>
          <a:prstGeom prst="rect">
            <a:avLst/>
          </a:prstGeom>
        </p:spPr>
      </p:pic>
      <p:pic>
        <p:nvPicPr>
          <p:cNvPr id="5" name="Picture 4" descr="CAI LIEM CHUAN.png">
            <a:extLst>
              <a:ext uri="{FF2B5EF4-FFF2-40B4-BE49-F238E27FC236}">
                <a16:creationId xmlns:a16="http://schemas.microsoft.com/office/drawing/2014/main" id="{6A4E9677-7DE7-44BD-B1BD-615FC48EFE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2889" y="3496675"/>
            <a:ext cx="990600" cy="1904999"/>
          </a:xfrm>
          <a:prstGeom prst="rect">
            <a:avLst/>
          </a:prstGeom>
        </p:spPr>
      </p:pic>
      <p:pic>
        <p:nvPicPr>
          <p:cNvPr id="6" name="Picture 5" descr="BONG LUA CHUAN.png">
            <a:extLst>
              <a:ext uri="{FF2B5EF4-FFF2-40B4-BE49-F238E27FC236}">
                <a16:creationId xmlns:a16="http://schemas.microsoft.com/office/drawing/2014/main" id="{2394BC25-DF0C-463B-959C-D0B689AF83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1862" y="1684052"/>
            <a:ext cx="1219200" cy="1905000"/>
          </a:xfrm>
          <a:prstGeom prst="rect">
            <a:avLst/>
          </a:prstGeom>
        </p:spPr>
      </p:pic>
      <p:pic>
        <p:nvPicPr>
          <p:cNvPr id="7" name="Picture 6" descr="BONG LUA CHUAN.png">
            <a:extLst>
              <a:ext uri="{FF2B5EF4-FFF2-40B4-BE49-F238E27FC236}">
                <a16:creationId xmlns:a16="http://schemas.microsoft.com/office/drawing/2014/main" id="{C84F31C4-6060-4C66-AAB4-1CECA2F010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8476" y="1738553"/>
            <a:ext cx="1219200" cy="1905000"/>
          </a:xfrm>
          <a:prstGeom prst="rect">
            <a:avLst/>
          </a:prstGeom>
        </p:spPr>
      </p:pic>
      <p:pic>
        <p:nvPicPr>
          <p:cNvPr id="8" name="Picture 7" descr="BONG LUA CHUAN.png">
            <a:extLst>
              <a:ext uri="{FF2B5EF4-FFF2-40B4-BE49-F238E27FC236}">
                <a16:creationId xmlns:a16="http://schemas.microsoft.com/office/drawing/2014/main" id="{8384E296-4CC3-4798-89C1-CF7425A80C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7455" y="1766581"/>
            <a:ext cx="1219200" cy="1905000"/>
          </a:xfrm>
          <a:prstGeom prst="rect">
            <a:avLst/>
          </a:prstGeom>
        </p:spPr>
      </p:pic>
      <p:pic>
        <p:nvPicPr>
          <p:cNvPr id="9" name="Picture 8" descr="BONG LUA CHUAN.png">
            <a:extLst>
              <a:ext uri="{FF2B5EF4-FFF2-40B4-BE49-F238E27FC236}">
                <a16:creationId xmlns:a16="http://schemas.microsoft.com/office/drawing/2014/main" id="{BC29EE46-6EE3-44E4-AE6D-EAC55C1EB4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2445" y="1766581"/>
            <a:ext cx="1219200" cy="1905000"/>
          </a:xfrm>
          <a:prstGeom prst="rect">
            <a:avLst/>
          </a:prstGeom>
        </p:spPr>
      </p:pic>
      <p:pic>
        <p:nvPicPr>
          <p:cNvPr id="10" name="Picture 9" descr="BONG LUA CHUAN.png">
            <a:extLst>
              <a:ext uri="{FF2B5EF4-FFF2-40B4-BE49-F238E27FC236}">
                <a16:creationId xmlns:a16="http://schemas.microsoft.com/office/drawing/2014/main" id="{2E316D37-25F8-4B62-84E8-E820BFBB20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7435" y="1781260"/>
            <a:ext cx="1219200" cy="1905000"/>
          </a:xfrm>
          <a:prstGeom prst="rect">
            <a:avLst/>
          </a:prstGeom>
        </p:spPr>
      </p:pic>
      <p:pic>
        <p:nvPicPr>
          <p:cNvPr id="11" name="Picture 10" descr="BONG LUA CHUAN.png">
            <a:extLst>
              <a:ext uri="{FF2B5EF4-FFF2-40B4-BE49-F238E27FC236}">
                <a16:creationId xmlns:a16="http://schemas.microsoft.com/office/drawing/2014/main" id="{F6325BE7-738C-499F-9258-1A884CD2CC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3150" y="1909116"/>
            <a:ext cx="1219200" cy="1905000"/>
          </a:xfrm>
          <a:prstGeom prst="rect">
            <a:avLst/>
          </a:prstGeom>
        </p:spPr>
      </p:pic>
      <p:pic>
        <p:nvPicPr>
          <p:cNvPr id="12" name="Picture 11" descr="CAI LIEM CHUAN.png">
            <a:extLst>
              <a:ext uri="{FF2B5EF4-FFF2-40B4-BE49-F238E27FC236}">
                <a16:creationId xmlns:a16="http://schemas.microsoft.com/office/drawing/2014/main" id="{248C7502-3703-4356-ACBF-8974E4D0B0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7377" y="3406987"/>
            <a:ext cx="990600" cy="1904999"/>
          </a:xfrm>
          <a:prstGeom prst="rect">
            <a:avLst/>
          </a:prstGeom>
        </p:spPr>
      </p:pic>
      <p:pic>
        <p:nvPicPr>
          <p:cNvPr id="13" name="Picture 12" descr="CAI LIEM CHUAN.png">
            <a:extLst>
              <a:ext uri="{FF2B5EF4-FFF2-40B4-BE49-F238E27FC236}">
                <a16:creationId xmlns:a16="http://schemas.microsoft.com/office/drawing/2014/main" id="{2E1D2124-EC20-4CA5-B01E-F87CCF4E3D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5435" y="3485211"/>
            <a:ext cx="990600" cy="1904999"/>
          </a:xfrm>
          <a:prstGeom prst="rect">
            <a:avLst/>
          </a:prstGeom>
        </p:spPr>
      </p:pic>
      <p:pic>
        <p:nvPicPr>
          <p:cNvPr id="14" name="Picture 13" descr="CAI LIEM CHUAN.png">
            <a:extLst>
              <a:ext uri="{FF2B5EF4-FFF2-40B4-BE49-F238E27FC236}">
                <a16:creationId xmlns:a16="http://schemas.microsoft.com/office/drawing/2014/main" id="{232E8FD5-00E2-4193-BBB2-3D7242F5BD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2443" y="3435871"/>
            <a:ext cx="990600" cy="1904999"/>
          </a:xfrm>
          <a:prstGeom prst="rect">
            <a:avLst/>
          </a:prstGeom>
        </p:spPr>
      </p:pic>
      <p:pic>
        <p:nvPicPr>
          <p:cNvPr id="15" name="Picture 14" descr="CAI LIEM CHUAN.png">
            <a:extLst>
              <a:ext uri="{FF2B5EF4-FFF2-40B4-BE49-F238E27FC236}">
                <a16:creationId xmlns:a16="http://schemas.microsoft.com/office/drawing/2014/main" id="{A3DAF6B5-D53D-49AD-90AB-A685A6AC2E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0836" y="3429000"/>
            <a:ext cx="1042796" cy="2005376"/>
          </a:xfrm>
          <a:prstGeom prst="rect">
            <a:avLst/>
          </a:prstGeom>
        </p:spPr>
      </p:pic>
      <p:pic>
        <p:nvPicPr>
          <p:cNvPr id="16" name="Picture 15" descr="CAI LIEM CHUAN.png">
            <a:extLst>
              <a:ext uri="{FF2B5EF4-FFF2-40B4-BE49-F238E27FC236}">
                <a16:creationId xmlns:a16="http://schemas.microsoft.com/office/drawing/2014/main" id="{B2E47ABA-BC8D-4781-8A65-0ECDA8BB5F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8258" y="3462295"/>
            <a:ext cx="990600" cy="1904999"/>
          </a:xfrm>
          <a:prstGeom prst="rect">
            <a:avLst/>
          </a:prstGeom>
        </p:spPr>
      </p:pic>
      <p:pic>
        <p:nvPicPr>
          <p:cNvPr id="17" name="Picture 16" descr="CAI LIEM CHUAN.png">
            <a:extLst>
              <a:ext uri="{FF2B5EF4-FFF2-40B4-BE49-F238E27FC236}">
                <a16:creationId xmlns:a16="http://schemas.microsoft.com/office/drawing/2014/main" id="{85C12650-6736-48BF-9B6F-1E3B472010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4349" y="3462340"/>
            <a:ext cx="990600" cy="1904999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132980F4-F221-4007-AECC-235DCEEBB617}"/>
              </a:ext>
            </a:extLst>
          </p:cNvPr>
          <p:cNvSpPr/>
          <p:nvPr/>
        </p:nvSpPr>
        <p:spPr>
          <a:xfrm flipH="1">
            <a:off x="9966960" y="1535802"/>
            <a:ext cx="879507" cy="20928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0" b="0" i="0" u="none" strike="noStrike" kern="120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.VnBlackH" panose="020B7200000000000000" pitchFamily="34" charset="0"/>
                <a:ea typeface="+mn-ea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C28A439-BF71-45D9-8D12-A1026212F60E}"/>
              </a:ext>
            </a:extLst>
          </p:cNvPr>
          <p:cNvSpPr/>
          <p:nvPr/>
        </p:nvSpPr>
        <p:spPr>
          <a:xfrm flipH="1">
            <a:off x="9888073" y="3264030"/>
            <a:ext cx="879507" cy="20928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0" b="0" i="0" u="none" strike="noStrike" kern="120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.VnBlackH" panose="020B7200000000000000" pitchFamily="34" charset="0"/>
                <a:ea typeface="+mn-ea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B6E9AB0-63AC-4BD2-92DD-F7215EF95C5A}"/>
              </a:ext>
            </a:extLst>
          </p:cNvPr>
          <p:cNvSpPr/>
          <p:nvPr/>
        </p:nvSpPr>
        <p:spPr>
          <a:xfrm flipH="1">
            <a:off x="6459217" y="3341929"/>
            <a:ext cx="879507" cy="20928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000" dirty="0">
                <a:ln/>
                <a:solidFill>
                  <a:srgbClr val="FF0000"/>
                </a:solidFill>
                <a:latin typeface=".VnBlackH" panose="020B7200000000000000" pitchFamily="34" charset="0"/>
                <a:cs typeface="Times New Roman" panose="02020603050405020304" pitchFamily="18" charset="0"/>
              </a:rPr>
              <a:t>4</a:t>
            </a:r>
            <a:endParaRPr kumimoji="0" lang="en-US" sz="13000" b="0" i="0" u="none" strike="noStrike" kern="1200" cap="none" spc="0" normalizeH="0" baseline="0" noProof="0" dirty="0">
              <a:ln/>
              <a:solidFill>
                <a:srgbClr val="FF0000"/>
              </a:solidFill>
              <a:effectLst/>
              <a:uLnTx/>
              <a:uFillTx/>
              <a:latin typeface=".VnBlackH" panose="020B7200000000000000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602EAE0-649B-4BE1-B082-69DCA0F2CD50}"/>
              </a:ext>
            </a:extLst>
          </p:cNvPr>
          <p:cNvSpPr/>
          <p:nvPr/>
        </p:nvSpPr>
        <p:spPr>
          <a:xfrm flipH="1">
            <a:off x="8514174" y="3313045"/>
            <a:ext cx="879507" cy="20928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000" dirty="0">
                <a:ln/>
                <a:solidFill>
                  <a:srgbClr val="FF0000"/>
                </a:solidFill>
                <a:latin typeface=".VnBlackH" panose="020B7200000000000000" pitchFamily="34" charset="0"/>
                <a:cs typeface="Times New Roman" panose="02020603050405020304" pitchFamily="18" charset="0"/>
              </a:rPr>
              <a:t>6</a:t>
            </a:r>
            <a:endParaRPr kumimoji="0" lang="en-US" sz="13000" b="0" i="0" u="none" strike="noStrike" kern="1200" cap="none" spc="0" normalizeH="0" baseline="0" noProof="0" dirty="0">
              <a:ln/>
              <a:solidFill>
                <a:srgbClr val="FF0000"/>
              </a:solidFill>
              <a:effectLst/>
              <a:uLnTx/>
              <a:uFillTx/>
              <a:latin typeface=".VnBlackH" panose="020B7200000000000000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305130C-4A8C-4D8A-BDB0-3ECB4AD28C9C}"/>
              </a:ext>
            </a:extLst>
          </p:cNvPr>
          <p:cNvSpPr/>
          <p:nvPr/>
        </p:nvSpPr>
        <p:spPr>
          <a:xfrm flipH="1">
            <a:off x="3461618" y="3385247"/>
            <a:ext cx="1583335" cy="20928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000" dirty="0">
                <a:ln/>
                <a:solidFill>
                  <a:srgbClr val="FF0000"/>
                </a:solidFill>
                <a:latin typeface=".VnBlackH" panose="020B7200000000000000" pitchFamily="34" charset="0"/>
                <a:cs typeface="Times New Roman" panose="02020603050405020304" pitchFamily="18" charset="0"/>
              </a:rPr>
              <a:t>1</a:t>
            </a:r>
            <a:endParaRPr kumimoji="0" lang="en-US" sz="13000" b="0" i="0" u="none" strike="noStrike" kern="1200" cap="none" spc="0" normalizeH="0" baseline="0" noProof="0" dirty="0">
              <a:ln/>
              <a:solidFill>
                <a:srgbClr val="FF0000"/>
              </a:solidFill>
              <a:effectLst/>
              <a:uLnTx/>
              <a:uFillTx/>
              <a:latin typeface=".VnBlackH" panose="020B7200000000000000" pitchFamily="34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1003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0" grpId="1"/>
      <p:bldP spid="21" grpId="0"/>
      <p:bldP spid="21" grpId="1"/>
      <p:bldP spid="22" grpId="0"/>
      <p:bldP spid="22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PERSISTENCEDATA" val="MMPROD_UIPERSISTENCEDATA"/>
  <p:tag name="VIDEO_FILES_RECORD" val="&lt;Videos&gt;&lt;Video Name=&quot;vdeo gioi thieu_336_1_17031.mp4&quot; Position=&quot;1&quot; SlideID=&quot;336&quot;/&gt;&lt;Video Name=&quot;Videoside4_312_1_90686.mp4&quot; Position=&quot;1&quot; SlideID=&quot;312&quot;/&gt;&lt;Video Name=&quot;side 15_313_1_20587.mp4&quot; Position=&quot;1&quot; SlideID=&quot;313&quot;/&gt;&lt;Video Name=&quot;ket thuc_314_1_24465.mp4&quot; Position=&quot;1&quot; SlideID=&quot;314&quot;/&gt;&lt;/Videos&gt;&#10;"/>
  <p:tag name="MMPROD_NEXTUNIQUEID" val="10352"/>
  <p:tag name="MMPROD_DATA" val="&lt;object type=&quot;10002&quot; unique_id=&quot;901&quot;&gt;&lt;property id=&quot;10007&quot; value=&quot;Next&quot;/&gt;&lt;property id=&quot;10008&quot; value=&quot;Back&quot;/&gt;&lt;property id=&quot;10009&quot; value=&quot;Trả lời&quot;/&gt;&lt;property id=&quot;10012&quot; value=&quot;0&quot;/&gt;&lt;property id=&quot;10022&quot; value=&quot;Mời thử lại&quot;/&gt;&lt;property id=&quot;10068&quot; value=&quot;Đúng rồi&quot;/&gt;&lt;property id=&quot;10069&quot; value=&quot;Sai rồi-click chuột để tiếp tục&quot;/&gt;&lt;property id=&quot;10124&quot; value=&quot;Click to continue&quot;/&gt;&lt;property id=&quot;10125&quot; value=&quot;Click to submit answer&quot;/&gt;&lt;property id=&quot;10126&quot; value=&quot;Click to go back&quot;/&gt;&lt;property id=&quot;10127&quot; value=&quot;Làm lại&quot;/&gt;&lt;property id=&quot;10128&quot; value=&quot;Click to clear&quot;/&gt;&lt;property id=&quot;10133&quot; value=&quot;0&quot;/&gt;&lt;property id=&quot;10134&quot; value=&quot;0&quot;/&gt;&lt;property id=&quot;10135&quot; value=&quot;,&quot;/&gt;&lt;property id=&quot;10136&quot; value=&quot;2&quot;/&gt;&lt;property id=&quot;10156&quot; value=&quot;1&quot;/&gt;&lt;property id=&quot;10157&quot; value=&quot;1&quot;/&gt;&lt;property id=&quot;10158&quot; value=&quot;1&quot;/&gt;&lt;property id=&quot;10177&quot; value=&quot;1&quot;/&gt;&lt;property id=&quot;10183&quot; value=&quot;Bạn phải trả lời câu hỏi này!&quot;/&gt;&lt;property id=&quot;10185&quot; value=&quot;1&quot;/&gt;&lt;property id=&quot;10188&quot; value=&quot;The time to answer this question has expired.&quot;/&gt;&lt;property id=&quot;10189&quot; value=&quot;1&quot;/&gt;&lt;property id=&quot;10192&quot; value=&quot;C:\Users\Kien Zudo\Desktop\New folder (3)\bai du thi e learning\TEPNGUON&quot;/&gt;&lt;property id=&quot;10194&quot; value=&quot;0&quot;/&gt;&lt;property id=&quot;10195&quot; value=&quot;1&quot;/&gt;&lt;property id=&quot;10196&quot; value=&quot;0&quot;/&gt;&lt;property id=&quot;10198&quot; value=&quot;100&quot;/&gt;&lt;property id=&quot;10200&quot; value=&quot;1&quot;/&gt;&lt;property id=&quot;10212&quot; value=&quot;1&quot;/&gt;&lt;property id=&quot;10213&quot; value=&quot;1&quot;/&gt;&lt;property id=&quot;10214&quot; value=&quot;0&quot;/&gt;&lt;property id=&quot;10215&quot; value=&quot;0&quot;/&gt;&lt;property id=&quot;10216&quot; value=&quot;0&quot;/&gt;&lt;property id=&quot;10217&quot; value=&quot;1&quot;/&gt;&lt;property id=&quot;10218&quot; value=&quot;0&quot;/&gt;&lt;property id=&quot;10219&quot; value=&quot;0&quot;/&gt;&lt;property id=&quot;10220&quot; value=&quot;&amp;lt;Format Name=&amp;quot;Current Profile&amp;quot;&amp;gt;&amp;lt;Question FontName=&amp;quot;Calibri&amp;quot; IsBold=&amp;quot;0&amp;quot; IsItalic=&amp;quot;0&amp;quot; IsUnderline=&amp;quot;0&amp;quot; FontSize=&amp;quot;44&amp;quot; UseDefFont=&amp;quot;0&amp;quot;/&amp;gt;&amp;lt;Answer FontName=&amp;quot;Calibri&amp;quot; IsBold=&amp;quot;0&amp;quot; IsItalic=&amp;quot;0&amp;quot; IsUnderline=&amp;quot;0&amp;quot; FontSize=&amp;quot;28&amp;quot;/&amp;gt;&amp;lt;Button FontName=&amp;quot;Calibri&amp;quot; IsBold=&amp;quot;0&amp;quot; IsItalic=&amp;quot;0&amp;quot; IsUnderline=&amp;quot;0&amp;quot; FontSize=&amp;quot;14&amp;quot;/&amp;gt;&amp;lt;Message FontName=&amp;quot;Calibri&amp;quot; IsBold=&amp;quot;0&amp;quot; IsItalic=&amp;quot;0&amp;quot; IsUnderline=&amp;quot;0&amp;quot; FontSize=&amp;quot;18&amp;quot;/&amp;gt;&amp;lt;ButtonPlacement Orientation=&amp;quot;Horizontal&amp;quot; Position=&amp;quot;0&amp;quot;/&amp;gt;&amp;lt;/Format&amp;gt;&quot;/&gt;&lt;property id=&quot;10221&quot; value=&quot;&amp;lt;Format Name=&amp;quot;Presentation Default&amp;quot;&amp;gt;&amp;lt;Question FontName=&amp;quot;Calibri&amp;quot; IsBold=&amp;quot;0&amp;quot; IsItalic=&amp;quot;0&amp;quot; IsUnderline=&amp;quot;0&amp;quot; FontSize=&amp;quot;44&amp;quot;/&amp;gt;&amp;lt;Answer FontName=&amp;quot;Calibri&amp;quot; IsBold=&amp;quot;0&amp;quot; IsItalic=&amp;quot;0&amp;quot; IsUnderline=&amp;quot;0&amp;quot; FontSize=&amp;quot;28&amp;quot;/&amp;gt;&amp;lt;Button FontName=&amp;quot;Calibri&amp;quot; IsBold=&amp;quot;0&amp;quot; IsItalic=&amp;quot;0&amp;quot; IsUnderline=&amp;quot;0&amp;quot; FontSize=&amp;quot;14&amp;quot;/&amp;gt;&amp;lt;Message FontName=&amp;quot;Calibri&amp;quot; IsBold=&amp;quot;0&amp;quot; IsItalic=&amp;quot;0&amp;quot; IsUnderline=&amp;quot;0&amp;quot; FontSize=&amp;quot;18&amp;quot;/&amp;gt;&amp;lt;ButtonPlacement Orientation=&amp;quot;Horizontal&amp;quot; Position=&amp;quot;0&amp;quot;/&amp;gt;&amp;lt;/Format&amp;gt; &quot;/&gt;&lt;property id=&quot;10227&quot; value=&quot;1&quot;/&gt;&lt;property id=&quot;10229&quot; value=&quot;0&quot;/&gt;&lt;property id=&quot;10235&quot; value=&quot;0&quot;/&gt;&lt;property id=&quot;10236&quot; value=&quot;0&quot;/&gt;&lt;property id=&quot;10237&quot; value=&quot;0&quot;/&gt;&lt;property id=&quot;10238&quot; value=&quot;-1&quot;/&gt;&lt;property id=&quot;10239&quot; value=&quot;-1&quot;/&gt;&lt;property id=&quot;10240&quot; value=&quot;-1&quot;/&gt;&lt;property id=&quot;10241&quot; value=&quot;-1&quot;/&gt;&lt;property id=&quot;10242&quot; value=&quot;-1&quot;/&gt;&lt;property id=&quot;10243&quot; value=&quot;-1&quot;/&gt;&lt;property id=&quot;10244&quot; value=&quot;1&quot;/&gt;&lt;property id=&quot;10245&quot; value=&quot;0&quot;/&gt;&lt;object type=&quot;10054&quot; unique_id=&quot;10002&quot;&gt;&lt;property id=&quot;10139&quot; value=&quot;1.0&quot;/&gt;&lt;property id=&quot;10141&quot; value=&quot;80&quot;/&gt;&lt;property id=&quot;10143&quot; value=&quot;0&quot;/&gt;&lt;property id=&quot;10144&quot; value=&quot;0&quot;/&gt;&lt;property id=&quot;10145&quot; value=&quot;0&quot;/&gt;&lt;property id=&quot;10146&quot; value=&quot;1&quot;/&gt;&lt;property id=&quot;10147&quot; value=&quot;0&quot;/&gt;&lt;property id=&quot;10148&quot; value=&quot;0&quot;/&gt;&lt;property id=&quot;10149&quot; value=&quot;0&quot;/&gt;&lt;property id=&quot;10150&quot; value=&quot;0&quot;/&gt;&lt;/object&gt;&lt;object type=&quot;10042&quot; unique_id=&quot;903&quot;&gt;&lt;object type=&quot;10003&quot; unique_id=&quot;10004&quot;&gt;&lt;property id=&quot;10002&quot; value=&quot;Câu hỏi trắc nghiệm&quot;/&gt;&lt;property id=&quot;10003&quot; value=&quot;0&quot;/&gt;&lt;property id=&quot;10004&quot; value=&quot;0&quot;/&gt;&lt;property id=&quot;10005&quot; value=&quot;0&quot;/&gt;&lt;property id=&quot;10006&quot; value=&quot;0&quot;/&gt;&lt;property id=&quot;10010&quot; value=&quot;1&quot;/&gt;&lt;property id=&quot;10014&quot; value=&quot;1&quot;/&gt;&lt;property id=&quot;10015&quot; value=&quot;1&quot;/&gt;&lt;property id=&quot;10016&quot; value=&quot;1&quot;/&gt;&lt;property id=&quot;10017&quot; value=&quot;1&quot;/&gt;&lt;property id=&quot;10018&quot; value=&quot;1&quot;/&gt;&lt;property id=&quot;10029&quot; value=&quot;2&quot;/&gt;&lt;property id=&quot;10072&quot; value=&quot;Quiz10004&quot;/&gt;&lt;property id=&quot;10123&quot; value=&quot;1&quot;/&gt;&lt;property id=&quot;10129&quot; value=&quot;0&quot;/&gt;&lt;property id=&quot;10130&quot; value=&quot;80&quot;/&gt;&lt;property id=&quot;10160&quot; value=&quot;1&quot;/&gt;&lt;property id=&quot;10161&quot; value=&quot;1&quot;/&gt;&lt;property id=&quot;10162&quot; value=&quot;1&quot;/&gt;&lt;property id=&quot;10163&quot; value=&quot;0&quot;/&gt;&lt;property id=&quot;10164&quot; value=&quot;0&quot;/&gt;&lt;property id=&quot;10165&quot; value=&quot;Chúc mừng con! con đã hiểu bài!&quot;/&gt;&lt;property id=&quot;10166&quot; value=&quot;Rất tiếc! Con trả lời chưa chính xác&quot;/&gt;&lt;property id=&quot;10167&quot; value=&quot;FFFFFFFF&quot;/&gt;&lt;property id=&quot;10169&quot; value=&quot;Question %d of %d&quot;/&gt;&lt;property id=&quot;10170&quot; value=&quot;Send E-mail&quot;/&gt;&lt;property id=&quot;10171&quot; value=&quot;Rất giỏi! Con đã trả lời đúng câu hỏi này&quot;/&gt;&lt;property id=&quot;10172&quot; value=&quot;Con chưa hoàn thành câu hỏi này&quot;/&gt;&lt;property id=&quot;10173&quot; value=&quot;Đáp án của con là:&quot;/&gt;&lt;property id=&quot;10174&quot; value=&quot;Đáp án đúng là: &quot;/&gt;&lt;property id=&quot;10208&quot; value=&quot;0&quot;/&gt;&lt;property id=&quot;10222&quot; value=&quot;0&quot;/&gt;&lt;property id=&quot;10223&quot; value=&quot;1&quot;/&gt;&lt;property id=&quot;10224&quot; value=&quot;1&quot;/&gt;&lt;property id=&quot;10225&quot; value=&quot;Instruction Slide Title&quot;/&gt;&lt;property id=&quot;10226&quot; value=&quot;Write instructions for quiz takers here...&quot;/&gt;&lt;property id=&quot;10228&quot; value=&quot;40&quot;/&gt;&lt;object type=&quot;10062&quot; unique_id=&quot;10006&quot;&gt;&lt;object type=&quot;10050&quot; unique_id=&quot;10007&quot;&gt;&lt;property id=&quot;10020&quot; value=&quot;2&quot;/&gt;&lt;property id=&quot;10102&quot; value=&quot;1&quot;/&gt;&lt;property id=&quot;10191&quot; value=&quot;-1&quot;/&gt;&lt;/object&gt;&lt;object type=&quot;10051&quot; unique_id=&quot;10008&quot;&gt;&lt;property id=&quot;10020&quot; value=&quot;2&quot;/&gt;&lt;property id=&quot;10102&quot; value=&quot;1&quot;/&gt;&lt;property id=&quot;10191&quot; value=&quot;-1&quot;/&gt;&lt;/object&gt;&lt;/object&gt;&lt;object type=&quot;10061&quot; unique_id=&quot;20000&quot;/&gt;&lt;/object&gt;&lt;/object&gt;&lt;/object&gt;&#10;"/>
  <p:tag name="MMPROD_THEME_BG_IMAGE" val=""/>
  <p:tag name="MMPROD_TAG_VCONFIG" val="PD94bWwgdmVyc2lvbj0iMS4wIj8+DQo8Y29uZmlndXJhdGlvbj4NCgk8YnJhbmRpbmc+DQoJCTx1aWZvbnQgbmFtZT0iRk9OVF9OT1RFU19URVhUIiB2YWx1ZT0iVmVyZGFuYSw5LGZhbHNlLGZhbHNlLGZhbHNlIi8+DQoJPC9icmFuZGluZz4NCgk8Y29sb3JzPg0KCQk8dWljb2xvciBuYW1lPSJwcmltYXJ5IiB2YWx1ZT0iMHg2Rjg0ODgiLz4NCgkJPHVpY29sb3IgbmFtZT0iZ2xvdyIgdmFsdWU9IjB4NjA5NzczIi8+DQoJCTx1aWNvbG9yIG5hbWU9InRleHQiIHZhbHVlPSIweEZGRkZGRiIvPg0KCQk8dWljb2xvciBuYW1lPSJsaWdodCIgdmFsdWU9IjB4NEU1RDYwIi8+DQoJCTx1aWNvbG9yIG5hbWU9InNoYWRvdyIgdmFsdWU9IjB4MDAwMDAwIi8+DQoJCTx1aWNvbG9yIG5hbWU9ImJhY2tncm91bmQiIHZhbHVlPSIweDcyNzk3MSIvPg0KCTwvY29sb3JzPg0KCTxsYXlvdXQ+DQoJCTx1aXNob3cgbmFtZT0icHJlc2VudGF0aW9udGl0bGUiIHZhbHVlPSJ0cnVlIi8+PHVpc2hvdyBuYW1lPSJwcmVzZW50ZXJwaG90byIgdmFsdWU9InRydWUiLz48dWlzaG93IG5hbWU9InByZXNlbnRlcm5hbWUiIHZhbHVlPSJ0cnVlIi8+PHVpc2hvdyBuYW1lPSJwcmVzZW50ZXJ0aXRsZSIgdmFsdWU9InRydWUiLz48dWlzaG93IG5hbWU9InByZXNlbnRlcmVtYWlsIiB2YWx1ZT0idHJ1ZSIvPjx1aXNob3cgbmFtZT0icHJlc2VudGVyYmlvIiB2YWx1ZT0idHJ1ZSIvPjx1aXNob3cgbmFtZT0iY29tcGFueWxvZ28iIHZhbHVlPSJ0cnVlIi8+PHVpc2hvdyBuYW1lPSJzaWRlYmFyIiB2YWx1ZT0idHJ1ZSIvPjx1aXNob3cgbmFtZT0ib3V0bGluZSIgdmFsdWU9InRydWUiLz48dWlzaG93IG5hbWU9InRodW1ibmFpbCIgdmFsdWU9InRydWUiLz4NCgkJPHVpc2hvdyBuYW1lPSJub3RlcyIgdmFsdWU9InRydWUiLz48dWlzaG93IG5hbWU9InNlYXJjaCIgdmFsdWU9InRydWUiLz48dWlzaG93IG5hbWU9InF1aXoiIHZhbHVlPSJ0cnVlIi8+PHVpc2hvdyBuYW1lPSJhdHRhY2htZW50cyIgdmFsdWU9InRydWUiLz48dWlzaG93IG5hbWU9InV0aWxzIiB2YWx1ZT0idHJ1ZSIvPjx1aXNob3cgbmFtZT0idm9sdW1lIiB2YWx1ZT0idHJ1ZSIvPjx1aXNob3cgbmFtZT0icGxheWJhciIgdmFsdWU9InRydWUiLz48dWlzaG93IG5hbWU9InRhbGtpbmdoZWFkIiB2YWx1ZT0idHJ1ZSIvPjx1aXNob3cgbmFtZT0ic2lkZWJhcm9ucmlnaHQiIHZhbHVlPSJ0cnVlIi8+PHVpc2hvdyBuYW1lPSJ2aWV3Y2hhbmdlIiB2YWx1ZT0idHJ1ZSIvPjx1aXNob3cgbmFtZT0iYWx3YXlzU2NydW5jaCIgdmFsdWU9ImZhbHNlIi8+PHVpc2hvdyBuYW1lPSJpbml0aWFsZGlzcGxheW1vZGVpc25vcm1hbCIgdmFsdWU9InRydWUiLz48dWlyZXBsYWNlIG5hbWU9ImxvZ28iIHZhbHVlPSIiLz48dWlyZXBsYWNlIG5hbWU9ImJnaW1hZ2UiIHZhbHVlPSIiLz48dWlyZXBsYWNlIG5hbWU9ImluaXRpYWx0YWIiIHZhbHVlPSJvdXRsaW5lIi8+PHVpc2hvdyBuYW1lPSJjY3RleHRoaWdobGlnaHRpbmciIHZhbHVlPSJ0cnVlIi8+DQoJPC9sYXlvdXQ+DQoJPHByZWxvYWRlcj48c2V0Qm9vbCBuYW1lPSJkaXNhYmxlQXNzZXRQcmVsb2FkZXIiIHZhbHVlPSJ0cnVlIi8+PC9wcmVsb2FkZXI+PGxhbmd1YWdlIGlkPSJlb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TbGlkZSAlbiIvPg0KCQk8IS0tIHN1YnN0aXR1dGlvbjogJW4gPT0gc2xpZGUgbnVtYmVyIC0tPg0KCQk8IS0tIHN1YnN0aXR1dGlvbjogJXQgPT0gdG90YWwgc2xpZGUgY291bnQgLS0+DQoJCTx1aXRleHQgbmFtZT0iU0NSVUJCQVJTVEFUVVNfU0xJREVJTkZPIiB2YWx1ZT0iU2xpZGUgJW4gLyAldCB8ICIvPg0KCQk8dWl0ZXh0IG5hbWU9IlNDUlVCQkFSU1RBVFVTX1NUT1BQRUQiIHZhbHVlPSJTdG9wcGVkIi8+DQoJCTx1aXRleHQgbmFtZT0iU0NSVUJCQVJTVEFUVVNfUExBWUlORyIgdmFsdWU9IlBsYXlpbmciLz4NCgkJPHVpdGV4dCBuYW1lPSJTQ1JVQkJBUlNUQVRVU19OT0FVRElPIiB2YWx1ZT0iTm8gQXVkaW8iLz4NCgkJPHVpdGV4dCBuYW1lPSJTQ1JVQkJBUlNUQVRVU19WSURQTEFZSU5HIiB2YWx1ZT0iVmlkZW8gUGxheWluZyIvPg0KCQk8dWl0ZXh0IG5hbWU9IlNDUlVCQkFSU1RBVFVTX0xPQURJTkciIHZhbHVlPSJMb2FkaW5nIi8+DQoJCTx1aXRleHQgbmFtZT0iU0NSVUJCQVJTVEFUVVNfQlVGRkVSSU5HIiB2YWx1ZT0iQnVmZmVyaW5nIi8+DQoJCTx1aXRleHQgbmFtZT0iU0NSVUJCQVJTVEFUVVNfUVVFU1RJT04iIHZhbHVlPSJBbnN3ZXIgUXVlc3Rpb24iLz4NCgkJPHVpdGV4dCBuYW1lPSJTQ1JVQkJBUlNUQVRVU19SRVZJRVdRVUlaIiB2YWx1ZT0iUmV2aWV3aW5nIFF1aXoiLz4NCgkJPCEtLSBzdWJzdGl0dXRpb246ICVtID09IG1pbnV0ZXMgcmVtYWluaW5nIC0tPg0KCQk8IS0tIHN1YnN0aXR1dGlvbjogJXMgPT0gc2Vjb25kcyByZW1haW5pbmcgLS0+DQoJCTx1aXRleHQgbmFtZT0iRUxBUFNFRCIgdmFsdWU9IiVtIE1pbnV0ZXMgJXMgU2Vjb25kcyBSZW1haW5pbmciLz4NCgkJPHVpdGV4dCBuYW1lPSJOT1RGT1VORCIgdmFsdWU9Ik5vdGhpbmcgRm91bmQiLz4NCgkJPHVpdGV4dCBuYW1lPSJBVFRBQ0hNRU5UUyIgdmFsdWU9IkF0dGFjaG1lbnR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jdCIvPg0KCQk8dWl0ZXh0IG5hbWU9IlRBQl9RVUlaIiB2YWx1ZT0iUXVpeiIvPg0KCQk8dWl0ZXh0IG5hbWU9IlRBQl9PVVRMSU5FIiB2YWx1ZT0iT3V0bGluZSIvPg0KCQk8dWl0ZXh0IG5hbWU9IlRBQl9USFVNQiIgdmFsdWU9IlRodW1iIi8+DQoJCTx1aXRleHQgbmFtZT0iVEFCX05PVEVTIiB2YWx1ZT0iTm90ZXMiLz4NCgkJPHVpdGV4dCBuYW1lPSJUQUJfU0VBUkNIIiB2YWx1ZT0iU2VhcmNoIi8+DQoJCTx1aXRleHQgbmFtZT0iU0xJREVfSEVBRElORyIgdmFsdWU9IlNsaWRlIFRpdGxlIi8+DQoJCTx1aXRleHQgbmFtZT0iRFVSQVRJT05fSEVBRElORyIgdmFsdWU9IkR1cmF0aW9uIi8+DQoJCTx1aXRleHQgbmFtZT0iU0VBUkNIX0hFQURJTkciIHZhbHVlPSJTZWFyY2ggZm9yIHRleHQ6Ii8+DQoJCTx1aXRleHQgbmFtZT0iVEhVTUJfSEVBRElORyIgdmFsdWU9IlNsaWRlIi8+DQoJCTx1aXRleHQgbmFtZT0iVEhVTUJfSU5GTyIgdmFsdWU9IlNsaWRlIFRpdGxlL0R1cmF0aW9uIi8+DQoJCTx1aXRleHQgbmFtZT0iQVRUQUNITkFNRV9IRUFESU5HIiB2YWx1ZT0iRmlsZSBOYW1lIi8+DQoJCTx1aXRleHQgbmFtZT0iQVRUQUNIU0laRV9IRUFESU5HIiB2YWx1ZT0iU2l6ZSIvPg0KCQk8dWl0ZXh0IG5hbWU9IlNMSURFX05PVEVTIiB2YWx1ZT0iU2xpZGUgTm90ZXMiLz4NCgkJPHVpdGV4dCBuYW1lPSJDT1VSU0VfU1RBVFVTIiB2YWx1ZT0iTW9kdWxlIFN0YXR1cyIvPg0KCQk8dWl0ZXh0IG5hbWU9IlBBU1NFRF9TVFJJTkciIHZhbHVlPSJQYXNzZWQiLz4NCgkJPHVpdGV4dCBuYW1lPSJGQUlMRURfU1RSSU5HIiB2YWx1ZT0iRmFpbGVk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dWl0ZXh0IG5hbWU9IkNPVVJTRV9TVEFUVVMiIHZhbHVlPSJNb2R1bHN0YXR1cyIvPg0KCQk8dWl0ZXh0IG5hbWU9IlBBU1NFRF9TVFJJTkciIHZhbHVlPSJFcmZvbGdyZWljaCIvPg0KCQk8dWl0ZXh0IG5hbWU9IkZBSUxFRF9TVFJJTkciIHZhbHVlPSJGZWhsZ2VzY2hsYWd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BdXMiLz4NCgkJPHVpdGV4dCBuYW1lPSJET0NXUkFQX1RJVExFIiB2YWx1ZT0iUHJlc2VudGVyLUFuaGFuZyIvPg0KCQk8dWl0ZXh0IG5hbWU9IkRPQ1dSQVBfTVNHIiB2YWx1ZT0iQXVmIG1laW5lbSBBcmJlaXRzcGxhdHogc3BlaWNoZXJuIi8+DQoJCTx1aXRleHQgbmFtZT0iRE9DV1JBUF9QUk9NUFQiIHZhbHVlPSJadW0gSGVydW50ZXJsYWRlbiBrbGlja2VuIi8+DQoJPC9sYW5ndWFnZT4NCgk8bGFuZ3VhZ2UgaWQ9ImZy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lICVuIi8+DQoJCTwhLS0gc3Vic3RpdHV0aW9uOiAlbiA9PSBzbGlkZSBudW1iZXIgLS0+DQoJCTwhLS0gc3Vic3RpdHV0aW9uOiAldCA9PSB0b3RhbCBzbGlkZSBjb3VudCAtLT4NCgkJPHVpdGV4dCBuYW1lPSJTQ1JVQkJBUlNUQVRVU19TTElERUlORk8iIHZhbHVlPSJEaWFwb3NpdGl2ZSAlbiAvICV0IHwgIi8+DQoJCTx1aXRleHQgbmFtZT0iU0NSVUJCQVJTVEFUVVNfU1RPUFBFRCIgdmFsdWU9IkFycsOqdMOpZSIvPg0KCQk8dWl0ZXh0IG5hbWU9IlNDUlVCQkFSU1RBVFVTX1BMQVlJTkciIHZhbHVlPSJMZWN0dXJlIi8+DQoJCTx1aXRleHQgbmFtZT0iU0NSVUJCQVJTVEFUVVNfTk9BVURJTyIgdmFsdWU9IlBhcyBkZSBzb24iLz4NCgkJPHVpdGV4dCBuYW1lPSJTQ1JVQkJBUlNUQVRVU19WSURQTEFZSU5HIiB2YWx1ZT0iTGVjdHVyZSB2aWTDqW8gZW4gY291cnMiLz4NCgkJPHVpdGV4dCBuYW1lPSJTQ1JVQkJBUlNUQVRVU19MT0FESU5HIiB2YWx1ZT0iQ2hhcmdlbWVudCBlbiBjb3VycyIvPg0KCQk8dWl0ZXh0IG5hbWU9IlNDUlVCQkFSU1RBVFVTX0JVRkZFUklORyIgdmFsdWU9Ik1pc2UgZW4gbcOpbW9pcmUiLz4NCgkJPHVpdGV4dCBuYW1lPSJTQ1JVQkJBUlNUQVRVU19RVUVTVElPTiIgdmFsdWU9IlLDqXBvbmRyZSDDoCBsYSBxdWVzdGlvbiIvPg0KCQk8dWl0ZXh0IG5hbWU9IlNDUlVCQkFSU1RBVFVTX1JFVklFV1FVSVoiIHZhbHVlPSJSw6l2aXNpb24gZHUgcXVlc3Rpb25uYWlyZSIvPg0KCQk8IS0tIHN1YnN0aXR1dGlvbjogJW0gPT0gbWludXRlcyByZW1haW5pbmcgLS0+DQoJCTwhLS0gc3Vic3RpdHV0aW9uOiAlcyA9PSBzZWNvbmRzIHJlbWFpbmluZyAtLT4NCgkJPHVpdGV4dCBuYW1lPSJFTEFQU0VEIiB2YWx1ZT0iJW0gbWludXRlcyAlcyBzZWNvbmRlcyByZXN0YW50ZXMiLz4NCgkJPHVpdGV4dCBuYW1lPSJOT1RGT1VORCIgdmFsdWU9IlJpZW4gdHJvdXbDqSIvPg0KCQk8dWl0ZXh0IG5hbWU9IkFUVEFDSE1FTlRTIiB2YWx1ZT0iUGnDqGNlcyBqb2ludGVzIi8+DQoJCTwhLS0gc3Vic3RpdHV0aW9uOiAlcCA9PSBjdXJyZW50IHNwZWFrZXIncyB0aXRsZSAtLT4NCgkJPHVpdGV4dCBuYW1lPSJCSU9XSU5fVElUTEUiIHZhbHVlPSJCaW8gOiAlcCIvPg0KCQk8dWl0ZXh0IG5hbWU9IkJJT0JUTl9USVRMRSIgdmFsdWU9IkJpbyA6Ii8+DQoJCTx1aXRleHQgbmFtZT0iRElWSURFUkJUTl9USVRMRSIgdmFsdWU9InwiLz4NCgkJPHVpdGV4dCBuYW1lPSJDT05UQUNUQlROX1RJVExFIiB2YWx1ZT0iQ29udGFjdCIvPg0KCQk8dWl0ZXh0IG5hbWU9IlRBQl9RVUlaIiB2YWx1ZT0iUXVpeiIvPg0KCQk8dWl0ZXh0IG5hbWU9IlRBQl9PVVRMSU5FIiB2YWx1ZT0iUGxhbiIvPg0KCQk8dWl0ZXh0IG5hbWU9IlRBQl9USFVNQiIgdmFsdWU9IkRpYXBvcyIvPg0KCQk8dWl0ZXh0IG5hbWU9IlRBQl9OT1RFUyIgdmFsdWU9Ik5vdGVzIi8+DQoJCTx1aXRleHQgbmFtZT0iVEFCX1NFQVJDSCIgdmFsdWU9IlJlY2hlcmNoZSIvPg0KCQk8dWl0ZXh0IG5hbWU9IlNMSURFX0hFQURJTkciIHZhbHVlPSJUaXRyZSBkZSBsYSBkaWFwb3NpdGl2ZSIvPg0KCQk8dWl0ZXh0IG5hbWU9IkRVUkFUSU9OX0hFQURJTkciIHZhbHVlPSJEdXLDqWUiLz4NCgkJPHVpdGV4dCBuYW1lPSJTRUFSQ0hfSEVBRElORyIgdmFsdWU9IlJlY2hlcmNoZSBkZSB0ZXh0ZSA6Ii8+DQoJCTx1aXRleHQgbmFtZT0iVEhVTUJfSEVBRElORyIgdmFsdWU9IkRpYXBvc2l0aXZlIi8+DQoJCTx1aXRleHQgbmFtZT0iVEhVTUJfSU5GTyIgdmFsdWU9IlRpdHJlL2R1csOpZSIvPg0KCQk8dWl0ZXh0IG5hbWU9IkFUVEFDSE5BTUVfSEVBRElORyIgdmFsdWU9Ik5vbSBkZSBmaWNoaWVyIi8+DQoJCTx1aXRleHQgbmFtZT0iQVRUQUNIU0laRV9IRUFESU5HIiB2YWx1ZT0iVGFpbGxlIi8+DQoJCTx1aXRleHQgbmFtZT0iU0xJREVfTk9URVMiIHZhbHVlPSJDb21tZW50YWlyZXMgZGVzIGRpYXBvc2l0aXZlcyIvPg0KCQk8dWl0ZXh0IG5hbWU9IkNPVVJTRV9TVEFUVVMiIHZhbHVlPSJTdGF0dXQgZHUgbW9kdWxlIi8+DQoJCTx1aXRleHQgbmFtZT0iUEFTU0VEX1NUUklORyIgdmFsdWU9IlLDqXVzc2kiLz4NCgkJPHVpdGV4dCBuYW1lPSJGQUlMRURfU1RSSU5HIiB2YWx1ZT0iRWNob3XDqSIvPg0KCQk8IS0tcXVpeiBwb2QgYW5kIG1lc3NhZ2UgYm94IHRleHRzLS0+DQoJCTx1aXRleHQgbmFtZT0iUVVJWlBPRF9RVUlaX0FUVEVNUFQiIHZhbHVlPSJUZW50YXRpdmUgZGUgcXVlc3Rpb25uYWlyZSA6Ii8+DQoJCTx1aXRleHQgbmFtZT0iUVVJWlBPRF9RVUlaX0FUVEVNUFRfVkFMVUUiIHZhbHVlPSIlbiBzdXIgJXQiLz4NCgkJPHVpdGV4dCBuYW1lPSJRVUlaUE9EX1FVSVpfU0NPUkUiIHZhbHVlPSJOb3RlIG9idGVudWUgOiIvPg0KCQk8dWl0ZXh0IG5hbWU9IlFVSVpQT0RfUVVJWl9QQVNTU0NPUkUiIHZhbHVlPSJOb3RlIGQnYWRtaXNzaWJpbGl0w6nCoDoiLz4NCgkJPHVpdGV4dCBuYW1lPSJRVUlaUE9EX1FVSVpfTUFYU0NPUkUiIHZhbHVlPSJOb3RlIG1heGltYWxlIDoiLz4NCgkJPHVpdGV4dCBuYW1lPSJRVUlaUE9EX1FVRVNBVE1QVF9TVFIiIHZhbHVlPSJUZW50YXRpdmUgOiAlbiBzdXIgJXQiLz4NCgkJPHVpdGV4dCBuYW1lPSJRVUlaUE9EX1FVRVNUWVBFX1NUUiIgdmFsdWU9IlR5cGU6ICVzIi8+DQoJCTx1aXRleHQgbmFtZT0iUVVJWlBPRF9RVUVTVFlQRV9HUkQiIHZhbHVlPSJOb3TDqSIvPg0KCQk8dWl0ZXh0IG5hbWU9IlFVSVpQT0RfUVVFU1RZUEVfU1ZZIiB2YWx1ZT0iRW5xdcOqdGUiLz4NCgkJPHVpdGV4dCBuYW1lPSJRVUlaUE9EX1FVSVpBVE1QVF9JTkYiIHZhbHVlPSJJbGxpbWl0w6kiLz4NCgkJPHVpdGV4dCBuYW1lPSJRVUlaUE9EX1FVRVNBVE1QVF9JTkYiIHZhbHVlPSJJbGxpbWl0w6kiLz4NCgkJPHVpdGV4dCBuYW1lPSJXQVJOSU5HTVNHX1lFU1NUUklORyIgdmFsdWU9Ik91aSIvPg0KCQk8dWl0ZXh0IG5hbWU9IldBUk5JTkdNU0dfTk9TVFJJTkciIHZhbHVlPSJOb24iLz4NCgkJPHVpdGV4dCBuYW1lPSJXQVJOSU5HTVNHX1RJVExFU1RSSU5HIiB2YWx1ZT0iQXZlcnRpc3NlbWVudCBkZSBuYXZpZ2F0aW9uIGR1IHF1ZXN0aW9ubmFpcmUiLz4NCgkJPHVpdGV4dCBuYW1lPSJXQVJOSU5HTVNHX01TR1NUUklORyIgdmFsdWU9IlZvdXMgbidhdmV6IHBhcyByw6lwb25kdSDDoCBjZXJ0YWluZXMgcXVlc3Rpb25zIGRlIGNlIHF1ZXN0aW9ubmFpcmUuJiN4QTsmI3hBO1NpIHZvdXMgY2xpcXVleiBzdXIgT3VpLCB2b3VzIHF1aXR0ZXJleiBsZSBxdWVzdGlvbm5haXJlLiBDbGlxdWV6IHN1ciBOb24gcG91ciBjb250aW51ZXIgbGUgcXVlc3Rpb25uYWlyZS4iLz4NCgkJPHVpdGV4dCBuYW1lPSJJTkZPUk1BVElPTl9IMjY0X0ZMQVNIUExBWUVSIiB2YWx1ZT0iTGEgdmVyc2lvbiBkZSBGbGFzaCBQbGF5ZXIgYWN0dWVsbGVtZW50IGluc3RhbGzDqWUgc3VyIHZvdHJlIG1hY2hpbmUgbmUgcHJlbmQgcGFzIGVuIGNoYXJnZSBjZSB0eXBlIGRlIHZpZMOpby4gQ2xpcXVleiBzdXIgbGEgem9uZSB2aWTDqW8gcG91ciB0w6lsw6ljaGFyZ2VyIGxhIGRlcm5pw6hyZSB2ZXJzaW9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udHJlciBsJ2VuY2FkcsOpIGF1eCBwYXJ0aWNpcGFudHMiLz4NCgkJPHVpdGV4dCBuYW1lPSJNVVRFIiB2YWx1ZT0iTXVldCIvPg0KCQk8dWl0ZXh0IG5hbWU9IkRPQ1dSQVBfVElUTEUiIHZhbHVlPSJQacOoY2Ugam9pbnRlIFByZXNlbnRlciIvPg0KCQk8dWl0ZXh0IG5hbWU9IkRPQ1dSQVBfTVNHIiB2YWx1ZT0iRW5yZWdpc3RyZXIgc3VyIG1vbiBvcmRpbmF0ZXVyIi8+DQoJCTx1aXRleHQgbmFtZT0iRE9DV1JBUF9QUk9NUFQiIHZhbHVlPSJDbGlxdWVyIHBvdXIgdMOpbMOpY2hhcmdlciIvPg0KCTwvbGFuZ3VhZ2U+DQoJPGxhbmd1YWdlIGlkPSJqYSI+DQoJCTwhLS0gZm9ybWF0IGZvciB1aWZvbnQgdmFsdWUgaXMgImZvbnQsc2l6ZSxpc2JvbGQsaXNpdGFsaWMsaXNzaGFkb3dlZCIgLS0+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+DQoJCTx1aWZvbnQgbmFtZT0iRk9OVF9FTEFQU0VEVElNRSIgdmFsdWU9IlZlcmRhbmEsMTEsdHJ1ZSxmYWxzZSxmYWxzZSIvPg0KCQk8dWlmb250IG5hbWU9IkZPTlRfVVRJTFNNRU5VIiB2YWx1ZT0iVmVyZGFuYSw5LHRydWUsZmFsc2UsZmFsc2UiLz4NCgkJPHVpZm9udCBuYW1lPSJGT05UX1RBQlMiIHZhbHVlPSJWZXJkYW5hLDEwLGZhbHNlLGZhbHNlLGZhbHNlIi8+DQoJCTx1aWZvbnQgbmFtZT0iRk9OVF9QUkVTRU5UQVRJT05OQU1FIiB2YWx1ZT0iVmVyZGFuYSwxNSxmYWxzZSxmYWxzZSx0cnVlIi8+DQoJCTx1aWZvbnQgbmFtZT0iRk9OVF9QUkVTRU5URVJOQU1FIiB2YWx1ZT0iVmVyZGFuYSwxNSx0cnVlLGZhbHNlLHRydWUiLz4NCgkJPHVpZm9udCBuYW1lPSJGT05UX1BSRVNFTlRFUlRJVExFIiB2YWx1ZT0iVmVyZGFuYSwxMS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MTEsZmFsc2UsZmFsc2UsdHJ1ZSIvPg0KCQk8dWlmb250IG5hbWU9IkZPTlRfQklPV0lOIiB2YWx1ZT0iVmVyZGFuYSwxMSxmYWxzZSxmYWxzZSxmYWxzZSIvPg0KCQk8dWlmb250IG5hbWU9IkZPTlRfTElTVEhFQURJTkciIHZhbHVlPSJWZXJkYW5hLDExLGZhbHNlLGZhbHNlLGZhbHNlIi8+DQoJCTx1aWZvbnQgbmFtZT0iRk9OVF9XSU5USVRMRSIgdmFsdWU9IlZlcmRhbmEsMTE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44K544Op44Kk44OJIDogJW4iLz4NCgkJPCEtLSBzdWJzdGl0dXRpb246ICVuID09IHNsaWRlIG51bWJlciAtLT4NCgkJPCEtLSBzdWJzdGl0dXRpb246ICV0ID09IHRvdGFsIHNsaWRlIGNvdW50IC0tPg0KCQk8dWl0ZXh0IG5hbWU9IlNDUlVCQkFSU1RBVFVTX1NMSURFSU5GTyIgdmFsdWU9IuOCueODqeOCpOODiSA6ICVuIC8gJXQgfCAiLz4NCgkJPHVpdGV4dCBuYW1lPSJTQ1JVQkJBUlNUQVRVU19TVE9QUEVEIiB2YWx1ZT0i5YGc5q2iIi8+DQoJCTx1aXRleHQgbmFtZT0iU0NSVUJCQVJTVEFUVVNfUExBWUlORyIgdmFsdWU9IuWGjeeUn+S4rSIvPg0KCQk8dWl0ZXh0IG5hbWU9IlNDUlVCQkFSU1RBVFVTX05PQVVESU8iIHZhbHVlPSLpn7Plo7DjgarjgZciLz4NCgkJPHVpdGV4dCBuYW1lPSJTQ1JVQkJBUlNUQVRVU19WSURQTEFZSU5HIiB2YWx1ZT0i44OT44OH44Kq5YaN55Sf5LitIi8+DQoJCTx1aXRleHQgbmFtZT0iU0NSVUJCQVJTVEFUVVNfTE9BRElORyIgdmFsdWU9IuODreODvOODieS4rSIvPg0KCQk8dWl0ZXh0IG5hbWU9IlNDUlVCQkFSU1RBVFVTX0JVRkZFUklORyIgdmFsdWU9IuODkOODg+ODleOCoeS4rSIvPg0KCQk8dWl0ZXh0IG5hbWU9IlNDUlVCQkFSU1RBVFVTX1FVRVNUSU9OIiB2YWx1ZT0i6LOq5ZWP44Gr562U44GI44Gm5LiL44GV44GEIi8+DQoJCTx1aXRleHQgbmFtZT0iU0NSVUJCQVJTVEFUVVNfUkVWSUVXUVVJWiIgdmFsdWU9IuOCr+OCpOOCuuOCkuODrOODk+ODpeODvOOBl+OBpuOBhOOBvuOBmSIvPg0KCQk8IS0tIHN1YnN0aXR1dGlvbjogJW0gPT0gbWludXRlcyByZW1haW5pbmcgLS0+DQoJCTwhLS0gc3Vic3RpdHV0aW9uOiAlcyA9PSBzZWNvbmRzIHJlbWFpbmluZyAtLT4NCgkJPHVpdGV4dCBuYW1lPSJFTEFQU0VEIiB2YWx1ZT0i5q6L44KKIDogJW0g5YiGICVzIOenkiIvPg0KCQk8dWl0ZXh0IG5hbWU9Ik5PVEZPVU5EIiB2YWx1ZT0i5L2V44KC6KaL44Gk44GL44KK44G+44Gb44KTIi8+DQoJCTx1aXRleHQgbmFtZT0iQVRUQUNITUVOVFMiIHZhbHVlPSLmt7vku5giLz4NCgkJPCEtLSBzdWJzdGl0dXRpb246ICVwID09IGN1cnJlbnQgc3BlYWtlcidzIHRpdGxlIC0tPg0KCQk8dWl0ZXh0IG5hbWU9IkJJT1dJTl9USVRMRSIgdmFsdWU9Iue1jOattCA6ICVwIi8+DQoJCTx1aXRleHQgbmFtZT0iQklPQlROX1RJVExFIiB2YWx1ZT0i57WM5q20Ii8+DQoJCTx1aXRleHQgbmFtZT0iRElWSURFUkJUTl9USVRMRSIgdmFsdWU9InwiLz4NCgkJPHVpdGV4dCBuYW1lPSJDT05UQUNUQlROX1RJVExFIiB2YWx1ZT0i44GK5ZWP44GE5ZCI44KP44GbIi8+DQoJCTx1aXRleHQgbmFtZT0iVEFCX1FVSVoiIHZhbHVlPSLjgq/jgqTjgroiLz4NCgkJPHVpdGV4dCBuYW1lPSJUQUJfT1VUTElORSIgdmFsdWU9IuOCouOCpuODiOODqeOCpOODsyIvPg0KCQk8dWl0ZXh0IG5hbWU9IlRBQl9USFVNQiIgdmFsdWU9IuOCteODoOODjeODvOODqyIvPg0KCQk8dWl0ZXh0IG5hbWU9IlRBQl9OT1RFUyIgdmFsdWU9IuODjuODvOODiCIvPg0KCQk8dWl0ZXh0IG5hbWU9IlRBQl9TRUFSQ0giIHZhbHVlPSLmpJzntKIiLz4NCgkJPHVpdGV4dCBuYW1lPSJTTElERV9IRUFESU5HIiB2YWx1ZT0i44K544Op44Kk44OJ44K/44Kk44OI44OrIi8+DQoJCTx1aXRleHQgbmFtZT0iRFVSQVRJT05fSEVBRElORyIgdmFsdWU9IumVt+OBlSIvPg0KCQk8dWl0ZXh0IG5hbWU9IlNFQVJDSF9IRUFESU5HIiB2YWx1ZT0i5qSc57Si44GZ44KL44OG44Kt44K544OIIDogIi8+DQoJCTx1aXRleHQgbmFtZT0iVEhVTUJfSEVBRElORyIgdmFsdWU9IuOCueODqeOCpOODiSIvPg0KCQk8dWl0ZXh0IG5hbWU9IlRIVU1CX0lORk8iIHZhbHVlPSLjgrnjg6njgqTjg4njgr/jgqTjg4jjg6sgLyDplbfjgZUiLz4NCgkJPHVpdGV4dCBuYW1lPSJBVFRBQ0hOQU1FX0hFQURJTkciIHZhbHVlPSLjg5XjgqHjgqTjg6vlkI0iLz4NCgkJPHVpdGV4dCBuYW1lPSJBVFRBQ0hTSVpFX0hFQURJTkciIHZhbHVlPSLjgrXjgqTjgroiLz4NCgkJPHVpdGV4dCBuYW1lPSJTTElERV9OT1RFUyIgdmFsdWU9IuOCueODqeOCpOODieODjuODvOODiCIvPg0KCQk8dWl0ZXh0IG5hbWU9IkNPVVJTRV9TVEFUVVMiIHZhbHVlPSLjg6Ljgrjjg6Xjg7zjg6vjgrnjg4bjg7zjgr/jgrkiLz4NCgkJPHVpdGV4dCBuYW1lPSJQQVNTRURfU1RSSU5HIiB2YWx1ZT0i5ZCI5qC8Ii8+DQoJCTx1aXRleHQgbmFtZT0iRkFJTEVEX1NUUklORyIgdmFsdWU9IuS4jeWQiOagvCIvPg0KCQk8IS0tcXVpeiBwb2QgYW5kIG1lc3NhZ2UgYm94IHRleHRzLS0+DQoJCTx1aXRleHQgbmFtZT0iUVVJWlBPRF9RVUlaX0FUVEVNUFQiIHZhbHVlPSLjgq/jgqTjgrroqabooYzlm57mlbAgOiAiLz4NCgkJPHVpdGV4dCBuYW1lPSJRVUlaUE9EX1FVSVpfQVRURU1QVF9WQUxVRSIgdmFsdWU9IiVuIC8gJXQiLz4NCgkJPHVpdGV4dCBuYW1lPSJRVUlaUE9EX1FVSVpfU0NPUkUiIHZhbHVlPSLjgrnjgrPjgqIgOiAiLz4NCgkJPHVpdGV4dCBuYW1lPSJRVUlaUE9EX1FVSVpfUEFTU1NDT1JFIiB2YWx1ZT0i5ZCI5qC854K5IDoiLz4NCgkJPHVpdGV4dCBuYW1lPSJRVUlaUE9EX1FVSVpfTUFYU0NPUkUiIHZhbHVlPSLmnIDpq5jlvpfngrkgOiAiLz4NCgkJPHVpdGV4dCBuYW1lPSJRVUlaUE9EX1FVRVNBVE1QVF9TVFIiIHZhbHVlPSLoqabooYzlm57mlbAgOiAlbiAvICV0Ii8+DQoJCTx1aXRleHQgbmFtZT0iUVVJWlBPRF9RVUVTVFlQRV9TVFIiIHZhbHVlPSLjgr/jgqTjg5cgOiAlcyIvPg0KCQk8dWl0ZXh0IG5hbWU9IlFVSVpQT0RfUVVFU1RZUEVfR1JEIiB2YWx1ZT0i6KmV5L6hIi8+DQoJCTx1aXRleHQgbmFtZT0iUVVJWlBPRF9RVUVTVFlQRV9TVlkiIHZhbHVlPSLjgqLjg7PjgrHjg7zjg4giLz4NCgkJPHVpdGV4dCBuYW1lPSJRVUlaUE9EX1FVSVpBVE1QVF9JTkYiIHZhbHVlPSLnhKHliLbpmZAiLz4NCgkJPHVpdGV4dCBuYW1lPSJRVUlaUE9EX1FVRVNBVE1QVF9JTkYiIHZhbHVlPSLnhKHliLbpmZAiLz4NCgkJPHVpdGV4dCBuYW1lPSJXQVJOSU5HTVNHX1lFU1NUUklORyIgdmFsdWU9IuOBr+OBhCIvPg0KCQk8dWl0ZXh0IG5hbWU9IldBUk5JTkdNU0dfTk9TVFJJTkciIHZhbHVlPSLjgYTjgYTjgYgiLz4NCgkJPHVpdGV4dCBuYW1lPSJXQVJOSU5HTVNHX1RJVExFU1RSSU5HIiB2YWx1ZT0i44Kv44Kk44K644Gu44OK44OT44Ky44O844K344On44Oz44Gr6Zai44GZ44KL6K2m5ZGKIi8+DQoJCTx1aXRleHQgbmFtZT0iV0FSTklOR01TR19NU0dTVFJJTkciIHZhbHVlPSLjgZPjga7jgq/jgqTjgrrjgavjga/jgIHjgb7jgaDop6PnrZTjgZfjgabjgYTjgarjgYTos6rllY/jgYzjgYLjgorjgb7jgZnjgIImI3hBOyYjeEE7IOOCr+OCpOOCuuOCkue1guS6huOBmeOCi+OBq+OBr+OAgeOAjOOBr+OBhOOAjeOCkuOCr+ODquODg+OCr+OBl+OBvuOBmeOAguOCr+OCpOOCuuOCkue2muihjOOBmeOCi+OBq+OBr+OAgeOAjOOBhOOBhOOBiOOAjeOCkuOCr+ODquODg+OCr+OBl+OBvuOBmeOAgiIvPg0KCQk8dWl0ZXh0IG5hbWU9IklORk9STUFUSU9OX0gyNjRfRkxBU0hQTEFZRVIiIHZhbHVlPSLjgYrkvb/jgYTjga7jgrPjg7Pjg5Tjg6Xjg7zjgr/jgavnj77lnKjjgqTjg7Pjgrnjg4jjg7zjg6vjgZXjgozjgabjgYTjgosgRmxhc2ggUGxheWVyIOOBruODkOODvOOCuOODp+ODs+OBr+OAgeOBk+OBruODk+ODh+OCquOCkuOCteODneODvOODiOOBl+OBpuOBhOOBvuOBm+OCk+OAguacgOaWsOOBriBGbGFzaCBQbGF5ZXIg44KS44OA44Km44Oz44Ot44O844OJ44GZ44KL44Gr44Gv44CB44OT44OH44Kq6aCY5Z+f44KS44Kv44Oq44OD44Kv44GX44Gm44GP44Gg44GV44GE44CC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uOCteOCpOODieODkOODvOOCkuWPguWKoOiAheOBq+imi+OBm+OCiyIvPg0KCQk8dWl0ZXh0IG5hbWU9Ik1VVEUiIHZhbHVlPSLjg5/jg6Xjg7zjg4giLz4NCgkJPHVpdGV4dCBuYW1lPSJET0NXUkFQX1RJVExFIiB2YWx1ZT0iUHJlc2VudGVyIOa3u+S7mOODleOCoeOCpOODqyIvPg0KCQk8dWl0ZXh0IG5hbWU9IkRPQ1dSQVBfTVNHIiB2YWx1ZT0i44Oe44Kk44Kz44Oz44OU44Ol44O844K/44Gr5L+d5a2YIi8+DQoJCTx1aXRleHQgbmFtZT0iRE9DV1JBUF9QUk9NUFQiIHZhbHVlPSLjgq/jg6rjg4Pjgq/jgZfjgabjg4Djgqbjg7Pjg63jg7zjg4kiLz4NCgk8L2xhbmd1YWdlPg0KCTxsYW5ndWFnZSBpZD0ia28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S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S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yKrOudvOydtOuTnCAlbiIvPg0KCQk8IS0tIHN1YnN0aXR1dGlvbjogJW4gPT0gc2xpZGUgbnVtYmVyIC0tPg0KCQk8IS0tIHN1YnN0aXR1dGlvbjogJXQgPT0gdG90YWwgc2xpZGUgY291bnQgLS0+DQoJCTx1aXRleHQgbmFtZT0iU0NSVUJCQVJTVEFUVVNfU0xJREVJTkZPIiB2YWx1ZT0i7Iqs65287J2065OcICVuIC8gJXQgfCAiLz4NCgkJPHVpdGV4dCBuYW1lPSJTQ1JVQkJBUlNUQVRVU19TVE9QUEVEIiB2YWx1ZT0i7KSR7KeA65CoIi8+DQoJCTx1aXRleHQgbmFtZT0iU0NSVUJCQVJTVEFUVVNfUExBWUlORyIgdmFsdWU9IuyerOyDnSIvPg0KCQk8dWl0ZXh0IG5hbWU9IlNDUlVCQkFSU1RBVFVTX05PQVVESU8iIHZhbHVlPSLsmKTrlJTsmKQg7JeG7J2MIi8+DQoJCTx1aXRleHQgbmFtZT0iU0NSVUJCQVJTVEFUVVNfVklEUExBWUlORyIgdmFsdWU9Iuu5hOuUlOyYpCDsnqzsg50g7KSRIi8+DQoJCTx1aXRleHQgbmFtZT0iU0NSVUJCQVJTVEFUVVNfTE9BRElORyIgdmFsdWU9IuuhnOuUqSIvPg0KCQk8dWl0ZXh0IG5hbWU9IlNDUlVCQkFSU1RBVFVTX0JVRkZFUklORyIgdmFsdWU9IuuyhO2NvOungSIvPg0KCQk8dWl0ZXh0IG5hbWU9IlNDUlVCQkFSU1RBVFVTX1FVRVNUSU9OIiB2YWx1ZT0i7KeI66y47JeQIOuLte2VmOq4sCIvPg0KCQk8dWl0ZXh0IG5hbWU9IlNDUlVCQkFSU1RBVFVTX1JFVklFV1FVSVoiIHZhbHVlPSLsp4jrrLgg64uk7Iuc67O06riwIi8+DQoJCTwhLS0gc3Vic3RpdHV0aW9uOiAlbSA9PSBtaW51dGVzIHJlbWFpbmluZyAtLT4NCgkJPCEtLSBzdWJzdGl0dXRpb246ICVzID09IHNlY29uZHMgcmVtYWluaW5nIC0tPg0KCQk8dWl0ZXh0IG5hbWU9IkVMQVBTRUQiIHZhbHVlPSIlbeu2hCAlc+y0iCDrgqjsnYwiLz4NCgkJPHVpdGV4dCBuYW1lPSJOT1RGT1VORCIgdmFsdWU9IuyXhuydjCIvPg0KCQk8dWl0ZXh0IG5hbWU9IkFUVEFDSE1FTlRTIiB2YWx1ZT0i7LKo67aAIO2MjOydvCIvPg0KCQk8IS0tIHN1YnN0aXR1dGlvbjogJXAgPT0gY3VycmVudCBzcGVha2VyJ3MgdGl0bGUgLS0+DQoJCTx1aXRleHQgbmFtZT0iQklPV0lOX1RJVExFIiB2YWx1ZT0i6rK966ClIOyGjOqwnDogJXAiLz4NCgkJPHVpdGV4dCBuYW1lPSJCSU9CVE5fVElUTEUiIHZhbHVlPSLqsr3roKUg7IaM6rCcIi8+DQoJCTx1aXRleHQgbmFtZT0iRElWSURFUkJUTl9USVRMRSIgdmFsdWU9InwiLz4NCgkJPHVpdGV4dCBuYW1lPSJDT05UQUNUQlROX1RJVExFIiB2YWx1ZT0i7Jew65297LKYIi8+DQoJCTx1aXRleHQgbmFtZT0iVEFCX1FVSVoiIHZhbHVlPSLtgLTspogiLz4NCgkJPHVpdGV4dCBuYW1lPSJUQUJfT1VUTElORSIgdmFsdWU9IuqwnOyalCIvPg0KCQk8dWl0ZXh0IG5hbWU9IlRBQl9USFVNQiIgdmFsdWU9Iuy2leyGjO2MkCIvPg0KCQk8dWl0ZXh0IG5hbWU9IlRBQl9OT1RFUyIgdmFsdWU9IuuFuO2KuCIvPg0KCQk8dWl0ZXh0IG5hbWU9IlRBQl9TRUFSQ0giIHZhbHVlPSLqsoDsg4kiLz4NCgkJPHVpdGV4dCBuYW1lPSJTTElERV9IRUFESU5HIiB2YWx1ZT0i7Iqs65287J2065OcIOygnOuqqSIvPg0KCQk8dWl0ZXh0IG5hbWU9IkRVUkFUSU9OX0hFQURJTkciIHZhbHVlPSLsnqzsg53si5zqsIQiLz4NCgkJPHVpdGV4dCBuYW1lPSJTRUFSQ0hfSEVBRElORyIgdmFsdWU9Iu2FjeyKpO2KuCDqsoDsg4k6Ii8+DQoJCTx1aXRleHQgbmFtZT0iVEhVTUJfSEVBRElORyIgdmFsdWU9IuyKrOudvOydtOuTnCIvPg0KCQk8dWl0ZXh0IG5hbWU9IlRIVU1CX0lORk8iIHZhbHVlPSLsoJzrqqkv7J6s7IOd7Iuc6rCEIi8+DQoJCTx1aXRleHQgbmFtZT0iQVRUQUNITkFNRV9IRUFESU5HIiB2YWx1ZT0i7YyM7J28IOydtOumhCIvPg0KCQk8dWl0ZXh0IG5hbWU9IkFUVEFDSFNJWkVfSEVBRElORyIgdmFsdWU9Iu2BrOq4sCIvPg0KCQk8dWl0ZXh0IG5hbWU9IlNMSURFX05PVEVTIiB2YWx1ZT0i7Iqs65287J2065OcIOuFuO2KuCIvPg0KCQk8dWl0ZXh0IG5hbWU9IkNPVVJTRV9TVEFUVVMiIHZhbHVlPSLrqqjrk4gg7IOB7YOcIi8+DQoJCTx1aXRleHQgbmFtZT0iUEFTU0VEX1NUUklORyIgdmFsdWU9Iu2VqeqyqSIvPg0KCQk8dWl0ZXh0IG5hbWU9IkZBSUxFRF9TVFJJTkciIHZhbHVlPSLrtojtlanqsqk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dWl0ZXh0IG5hbWU9IkNPVVJTRV9TVEFUVVMiIHZhbHVlPSJFc3RhZG8gZGUgbW9kdWxvIi8+DQoJCTx1aXRleHQgbmFtZT0iUEFTU0VEX1NUUklORyIgdmFsdWU9IkFwcm9iYWRvIi8+DQoJCTx1aXRleHQgbmFtZT0iRkFJTEVEX1NUUklORyIgdmFsdWU9IlN1c3BlbnNvIi8+DQoJCTwhLS1xdWl6IHBvZCBhbmQgbWVzc2FnZSBib3ggdGV4dHMtLT4NCgkJPHVpdGV4dCBuYW1lPSJRVUlaUE9EX1FVSVpfQVRURU1QVCIgdmFsdWU9IkludGVudG8gZGUgcHJ1ZWJhOiIvPg0KCQk8dWl0ZXh0IG5hbWU9IlFVSVpQT0RfUVVJWl9BVFRFTVBUX1ZBTFVFIiB2YWx1ZT0iJW4gZGUgJXQiLz4NCgkJPHVpdGV4dCBuYW1lPSJRVUlaUE9EX1FVSVpfU0NPUkUiIHZhbHVlPSJQdW50dWFjacOzbjoiLz4NCgkJPHVpdGV4dCBuYW1lPSJRVUlaUE9EX1FVSVpfUEFTU1NDT1JFIiB2YWx1ZT0iUHVudHVhY2nDs24gcGFyYSBhcHJvYmFyOiIvPg0KCQk8dWl0ZXh0IG5hbWU9IlFVSVpQT0RfUVVJWl9NQVhTQ09SRSIgdmFsdWU9IlB1bnR1YWNpw7NuIG3DoXhpbWE6Ii8+DQoJCTx1aXRleHQgbmFtZT0iUVVJWlBPRF9RVUVTQVRNUFRfU1RSIiB2YWx1ZT0iSW50ZW50b3M6ICVuIGRlICV0Ii8+DQoJCTx1aXRleHQgbmFtZT0iUVVJWlBPRF9RVUVTVFlQRV9TVFIiIHZhbHVlPSJUaXBvOiAlcyIvPg0KCQk8dWl0ZXh0IG5hbWU9IlFVSVpQT0RfUVVFU1RZUEVfR1JEIiB2YWx1ZT0iQ29uIHB1bnR1YWNpw7NuIi8+DQoJCTx1aXRleHQgbmFtZT0iUVVJWlBPRF9RVUVTVFlQRV9TVlkiIHZhbHVlPSJFbmN1ZXN0YSIvPg0KCQk8dWl0ZXh0IG5hbWU9IlFVSVpQT0RfUVVJWkFUTVBUX0lORiIgdmFsdWU9IkluZmluaXRvIi8+DQoJCTx1aXRleHQgbmFtZT0iUVVJWlBPRF9RVUVTQVRNUFRfSU5GIiB2YWx1ZT0iSW5maW5pdG8iLz4NCgkJPHVpdGV4dCBuYW1lPSJXQVJOSU5HTVNHX1lFU1NUUklORyIgdmFsdWU9IlPDrSIvPg0KCQk8dWl0ZXh0IG5hbWU9IldBUk5JTkdNU0dfTk9TVFJJTkciIHZhbHVlPSJObyIvPg0KCQk8dWl0ZXh0IG5hbWU9IldBUk5JTkdNU0dfVElUTEVTVFJJTkciIHZhbHVlPSJBdmlzbyBkZSBuYXZlZ2FjacOzbiBkZSBwcnVlYmEiLz4NCgkJPHVpdGV4dCBuYW1lPSJXQVJOSU5HTVNHX01TR1NUUklORyIgdmFsdWU9IkhheSBwcmVndW50YXMgc2luIGludGVudG9zIGVuIGVzdGEgcHJ1ZWJhLiYjeEE7JiN4QTtQYXJhIHNhbGlyIGRlIGxhIHBydWViYSwgaGFnYSBjbGljIGVuIFPDrS4gUGFyYSBjb250aW51YXIsIGhhZ2EgY2xpYyBlbiBOby4iLz4NCgkJPHVpdGV4dCBuYW1lPSJJTkZPUk1BVElPTl9IMjY0X0ZMQVNIUExBWUVSIiB2YWx1ZT0iTGEgdmVyc2nDs24gYWN0dWFsIGRlIEZsYXNoIFBsYXllciBpbnN0YWxhZGEgZW4gZWwgb3JkZW5hZG9yIG5vIGVzIGNvbXBhdGlibGUgY29uIGVzdGUgdsOtZGVvLiBIYWdhIGNsaWMgZW4gZWwgw6FyZWEgZGUgdsOtZGVvIHBhcmEgZGVzY2FyZ2FyIGxhIMO6bHRpbWEgdmVyc2nDs24gZGUgRmxhc2ggUGxheWVyLiIvPg0KCQk8IS0tIHN1YnN0aXR1dGlvbjogJXAgPT0gcHJlc2VudGF0aW9uIHRpdGxlIC0tPg0KCQk8IS0tIHN1YnN0aXR1dGlvbjogJXMgPT0gc2xpZGUgdGl0bGUgLS0+DQoJCTwhLS0gc3Vic3RpdHV0aW9uOiAlbiA9PSBzbGlkZSBudW1iZXIgLS0+DQoJCTx1aXRleHQgbmFtZT0iQk9PS01BUksiIHZhbHVlPSJBZG9iZSBQcmVzZW50ZXI6ICVwIi8+DQoJCTwhLS0gc3Vic3RpdHV0aW9uOiAlcCA9PSBwcmVzZW50YXRpb24gdGl0bGUgLS0+DQoJCTwhLS0gc3Vic3RpdHV0aW9uOiAlcyA9PSBzbGlkZSB0aXRsZSAtLT4NCgkJPCEtLSBzdWJzdGl0dXRpb246ICVuID09IHNsaWRlIG51bWJlciAtLT4NCgkJPHVpdGV4dCBuYW1lPSJCT09LTUFSS1NMSURFIiB2YWx1ZT0iQWRvYmUgUHJlc2VudGVyOiAlcCAlcyIvPg0KCQk8dWl0ZXh0IG5hbWU9IlNIT1dTSURFQkFSIiB2YWx1ZT0iTW9zdHJhciBiYXJyYSBsYXRlcmFsIGEgbG9zIHBhcnRpY2lwYW50ZXMiLz4NCgkJPHVpdGV4dCBuYW1lPSJNVVRFIiB2YWx1ZT0iU2lsZW5jaWFyIi8+DQoJCTx1aXRleHQgbmFtZT0iRE9DV1JBUF9USVRMRSIgdmFsdWU9IkFyY2hpdm8gYWRqdW50byBkZSBQcmVzZW50ZXIiLz4NCgkJPHVpdGV4dCBuYW1lPSJET0NXUkFQX01TRyIgdmFsdWU9Ikd1YXJkYXIgZW4gTWkgUEMiLz4NCgkJPHVpdGV4dCBuYW1lPSJET0NXUkFQX1BST01QVCIgdmFsdWU9IkhhZ2EgY2xpYyBlbiBEZXNjYXJnYXIiLz4NCgk8L2xhbmd1YWdlPg0KCTxsYW5ndWFnZSBpZD0icHQ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GFyYWRvIi8+DQoJCTx1aXRleHQgbmFtZT0iU0NSVUJCQVJTVEFUVVNfUExBWUlORyIgdmFsdWU9IlJlcHJvZHV6aW5kbyIvPg0KCQk8dWl0ZXh0IG5hbWU9IlNDUlVCQkFSU1RBVFVTX05PQVVESU8iIHZhbHVlPSJTZW0gw6F1ZGlvIi8+DQoJCTx1aXRleHQgbmFtZT0iU0NSVUJCQVJTVEFUVVNfVklEUExBWUlORyIgdmFsdWU9IlbDrWRlbyBlbSByZXByb2R1w6fDo28iLz4NCgkJPHVpdGV4dCBuYW1lPSJTQ1JVQkJBUlNUQVRVU19MT0FESU5HIiB2YWx1ZT0iQ2FycmVnYW5kbyIvPg0KCQk8dWl0ZXh0IG5hbWU9IlNDUlVCQkFSU1RBVFVTX0JVRkZFUklORyIgdmFsdWU9IkFybWF6ZW5hbmRvIGVtIGJ1ZmZlciIvPg0KCQk8dWl0ZXh0IG5hbWU9IlNDUlVCQkFSU1RBVFVTX1FVRVNUSU9OIiB2YWx1ZT0iUmVzcG9uZGVyIHBlcmd1bnRhIi8+DQoJCTx1aXRleHQgbmFtZT0iU0NSVUJCQVJTVEFUVVNfUkVWSUVXUVVJWiIgdmFsdWU9IlJldmlzYW5kbyBxdWVzdGlvbsOhcmlvIi8+DQoJCTwhLS0gc3Vic3RpdHV0aW9uOiAlbSA9PSBtaW51dGVzIHJlbWFpbmluZyAtLT4NCgkJPCEtLSBzdWJzdGl0dXRpb246ICVzID09IHNlY29uZHMgcmVtYWluaW5nIC0tPg0KCQk8dWl0ZXh0IG5hbWU9IkVMQVBTRUQiIHZhbHVlPSIlbSBtaW51dG9zICVzIHNlZ3VuZG9zIHJlc3RhbnRlcyIvPg0KCQk8dWl0ZXh0IG5hbWU9Ik5PVEZPVU5EIiB2YWx1ZT0iTmFkYSBlbmNvbnRyYWRvIi8+DQoJCTx1aXRleHQgbmFtZT0iQVRUQUNITUVOVFMiIHZhbHVlPSJBbmV4b3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XRvIi8+DQoJCTx1aXRleHQgbmFtZT0iVEFCX1FVSVoiIHZhbHVlPSJRdWVzdC4iLz4NCgkJPHVpdGV4dCBuYW1lPSJUQUJfT1VUTElORSIgdmFsdWU9IkVzcXVlbWEiLz4NCgkJPHVpdGV4dCBuYW1lPSJUQUJfVEhVTUIiIHZhbHVlPSJNaW5pIi8+DQoJCTx1aXRleHQgbmFtZT0iVEFCX05PVEVTIiB2YWx1ZT0iTm90YXMiLz4NCgkJPHVpdGV4dCBuYW1lPSJUQUJfU0VBUkNIIiB2YWx1ZT0iQnVzY2EiLz4NCgkJPHVpdGV4dCBuYW1lPSJTTElERV9IRUFESU5HIiB2YWx1ZT0iVMOtdHVsbyBkbyBzbGlkZSIvPg0KCQk8dWl0ZXh0IG5hbWU9IkRVUkFUSU9OX0hFQURJTkciIHZhbHVlPSJEdXJhw6fDo28iLz4NCgkJPHVpdGV4dCBuYW1lPSJTRUFSQ0hfSEVBRElORyIgdmFsdWU9IlByb2N1cmFyIHRleHRvOiIvPg0KCQk8dWl0ZXh0IG5hbWU9IlRIVU1CX0hFQURJTkciIHZhbHVlPSJTbGlkZSIvPg0KCQk8dWl0ZXh0IG5hbWU9IlRIVU1CX0lORk8iIHZhbHVlPSJUw610dWxvL0R1cmHDp8OjbyBkbyBzbGlkZSIvPg0KCQk8dWl0ZXh0IG5hbWU9IkFUVEFDSE5BTUVfSEVBRElORyIgdmFsdWU9Ik5vbWUgZG8gYXJxdWl2byIvPg0KCQk8dWl0ZXh0IG5hbWU9IkFUVEFDSFNJWkVfSEVBRElORyIgdmFsdWU9IlRhbWFuaG8iLz4NCgkJPHVpdGV4dCBuYW1lPSJTTElERV9OT1RFUyIgdmFsdWU9IkFub3Rhw6fDtWVzIGRvIHNsaWRlIi8+DQoJCTx1aXRleHQgbmFtZT0iQ09VUlNFX1NUQVRVUyIgdmFsdWU9IlN0YXR1cyBkbyBtw7NkdWxvIi8+DQoJCTx1aXRleHQgbmFtZT0iUEFTU0VEX1NUUklORyIgdmFsdWU9IkFwcm92YWRvIi8+DQoJCTx1aXRleHQgbmFtZT0iRkFJTEVEX1NUUklORyIgdmFsdWU9IlJlcHJvdmFkby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HVpdGV4dCBuYW1lPSJDT1VSU0VfU1RBVFVTIiB2YWx1ZT0iTW9kdWxlIFN0YXR1cyIvPg0KCQk8dWl0ZXh0IG5hbWU9IlBBU1NFRF9TVFJJTkciIHZhbHVlPSJQYXNzZWQiLz4NCgkJPHVpdGV4dCBuYW1lPSJGQUlMRURfU1RSSU5HIiB2YWx1ZT0iRmFpbGVkIi8+DQoJCTwhLS1xdWl6IHBvZCBhbmQgbWVzc2FnZSBib3ggdGV4dHMtLT4NCgkJPHVpdGV4dCBuYW1lPSJRVUlaUE9EX1FVSVpfQVRURU1QVCIgdmFsdWU9IlRlbnRhdGl2byBxdWl6OiIvPg0KCQk8dWl0ZXh0IG5hbWU9IlFVSVpQT0RfUVVJWl9BVFRFTVBUX1ZBTFVFIiB2YWx1ZT0iJW4gZGkgJXQiLz4NCgkJPHVpdGV4dCBuYW1lPSJRVUlaUE9EX1FVSVpfU0NPUkUiIHZhbHVlPSJQdW50ZWdnaW86Ii8+DQoJCTx1aXRleHQgbmFtZT0iUVVJWlBPRF9RVUlaX1BBU1NTQ09SRSIgdmFsdWU9IlB1bnRlZ2dpbyBtaW5pbW86Ii8+DQoJCTx1aXRleHQgbmFtZT0iUVVJWlBPRF9RVUlaX01BWFNDT1JFIiB2YWx1ZT0iUHVudGVnZ2lvIG1hc3NpbW86Ii8+DQoJCTx1aXRleHQgbmFtZT0iUVVJWlBPRF9RVUVTQVRNUFRfU1RSIiB2YWx1ZT0iVGVudGF0aXZvOiAlbiBkaSAldCIvPg0KCQk8dWl0ZXh0IG5hbWU9IlFVSVpQT0RfUVVFU1RZUEVfU1RSIiB2YWx1ZT0iVGlwbzogJXMiLz4NCgkJPHVpdGV4dCBuYW1lPSJRVUlaUE9EX1FVRVNUWVBFX0dSRCIgdmFsdWU9IkNvbiB2YWx1dGF6aW9uZSIvPg0KCQk8dWl0ZXh0IG5hbWU9IlFVSVpQT0RfUVVFU1RZUEVfU1ZZIiB2YWx1ZT0iSW5kYWdpbmUiLz4NCgkJPHVpdGV4dCBuYW1lPSJRVUlaUE9EX1FVSVpBVE1QVF9JTkYiIHZhbHVlPSJJbmZpbml0aSIvPg0KCQk8dWl0ZXh0IG5hbWU9IlFVSVpQT0RfUVVFU0FUTVBUX0lORiIgdmFsdWU9IkluZmluaXRpIi8+DQoJCTx1aXRleHQgbmFtZT0iV0FSTklOR01TR19ZRVNTVFJJTkciIHZhbHVlPSJTw6wiLz4NCgkJPHVpdGV4dCBuYW1lPSJXQVJOSU5HTVNHX05PU1RSSU5HIiB2YWx1ZT0iTm8iLz4NCgkJPHVpdGV4dCBuYW1lPSJXQVJOSU5HTVNHX1RJVExFU1RSSU5HIiB2YWx1ZT0iQXZ2ZXJ0ZW56YSBuYXZpZ2F6aW9uZSBxdWl6Ii8+DQoJCTx1aXRleHQgbmFtZT0iV0FSTklOR01TR19NU0dTVFJJTkciIHZhbHVlPSJPY2NvcnJlIGFuY29yYSByaXNwb25kZXJlIGFkIGFsY3VuZSBkb21hbmRlIGRlbCBxdWl6LiYjeEE7JiN4QTtTZSBmYXRlIGNsaWMgc3UgU8OsLCB1c2NpcmV0ZSBkYWwgcXVpei4gRmF0ZSBjbGljIHN1IE5vIHBlciBjb250aW51YXJlIGlsIHF1aXouIi8+DQoJCTx1aXRleHQgbmFtZT0iSU5GT1JNQVRJT05fSDI2NF9GTEFTSFBMQVlFUiIgdmFsdWU9IkxhIHZlcnNpb25lIGRpIEZsYXNoIFBsYXllciBhdHR1YWxtZW50ZSBpbnN0YWxsYXRhIG5vbiBzdXBwb3J0YSBxdWVzdG8gdmlkZW8uIEZhdGUgY2xpYyBzdWxsJ2FyZWEgZGVsIHZpZGVvIHBlciBzY2FyaWNhcmUgbCd1bHRpbWEgdmVyc2lvbmUgZGkgRmxhc2ggUGxheWVy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Nb3N0cmEgYmFycmEgbGF0ZXJhbGUgYWkgcGFydGVjaXBhbnRpIi8+DQoJCTx1aXRleHQgbmFtZT0iTVVURSIgdmFsdWU9IkRpc2F0dGl2YSBhdWRpbyIvPg0KCQk8dWl0ZXh0IG5hbWU9IkRPQ1dSQVBfVElUTEUiIHZhbHVlPSJBbGxlZ2F0byBmaWxlIFByZXNlbnRlciIvPg0KCQk8dWl0ZXh0IG5hbWU9IkRPQ1dSQVBfTVNHIiB2YWx1ZT0iU2FsdmEgaW4gUmlzb3JzZSBkZWwgY29tcHV0ZXIiLz4NCgkJPHVpdGV4dCBuYW1lPSJET0NXUkFQX1BST01QVCIgdmFsdWU9IkNsaWMgcGVyIHNjYXJpY2FyZSIvPg0KCTwvbGFuZ3VhZ2U+DQoJPGxhbmd1YWdlIGlkPSJubC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EgJW4iLz4NCgkJPCEtLSBzdWJzdGl0dXRpb246ICVuID09IHNsaWRlIG51bWJlciAtLT4NCgkJPCEtLSBzdWJzdGl0dXRpb246ICV0ID09IHRvdGFsIHNsaWRlIGNvdW50IC0tPg0KCQk8dWl0ZXh0IG5hbWU9IlNDUlVCQkFSU1RBVFVTX1NMSURFSU5GTyIgdmFsdWU9IkRpYSAlbiAvICV0IHwgIi8+DQoJCTx1aXRleHQgbmFtZT0iU0NSVUJCQVJTVEFUVVNfU1RPUFBFRCIgdmFsdWU9Ikdlc3RvcHQiLz4NCgkJPHVpdGV4dCBuYW1lPSJTQ1JVQkJBUlNUQVRVU19QTEFZSU5HIiB2YWx1ZT0iQWZzcGVsZW4iLz4NCgkJPHVpdGV4dCBuYW1lPSJTQ1JVQkJBUlNUQVRVU19OT0FVRElPIiB2YWx1ZT0iR2VlbiBhdWRpbyIvPg0KCQk8dWl0ZXh0IG5hbWU9IlNDUlVCQkFSU1RBVFVTX1ZJRFBMQVlJTkciIHZhbHVlPSJWaWRlbyBhZnNwZWxlbiIvPg0KCQk8dWl0ZXh0IG5hbWU9IlNDUlVCQkFSU1RBVFVTX0xPQURJTkciIHZhbHVlPSJMYWRlbiIvPg0KCQk8dWl0ZXh0IG5hbWU9IlNDUlVCQkFSU1RBVFVTX0JVRkZFUklORyIgdmFsdWU9IkJ1ZmZlcmVuIi8+DQoJCTx1aXRleHQgbmFtZT0iU0NSVUJCQVJTVEFUVVNfUVVFU1RJT04iIHZhbHVlPSJWcmFhZyBtZXQgYW50d29vcmQiLz4NCgkJPHVpdGV4dCBuYW1lPSJTQ1JVQkJBUlNUQVRVU19SRVZJRVdRVUlaIiB2YWx1ZT0iUXVpeiBjb250cm9sZXJlbiIvPg0KCQk8IS0tIHN1YnN0aXR1dGlvbjogJW0gPT0gbWludXRlcyByZW1haW5pbmcgLS0+DQoJCTwhLS0gc3Vic3RpdHV0aW9uOiAlcyA9PSBzZWNvbmRzIHJlbWFpbmluZyAtLT4NCgkJPHVpdGV4dCBuYW1lPSJFTEFQU0VEIiB2YWx1ZT0iRXIgcmVzdGVyZW4gJW0gbWludXRlbiAlcyBzZWNvbmRlbiIvPg0KCQk8dWl0ZXh0IG5hbWU9Ik5PVEZPVU5EIiB2YWx1ZT0iTmlldHMgZ2V2b25kZW4iLz4NCgkJPHVpdGV4dCBuYW1lPSJBVFRBQ0hNRU5UUyIgdmFsdWU9IkJpamxhZ2VuIi8+DQoJCTwhLS0gc3Vic3RpdHV0aW9uOiAlcCA9PSBjdXJyZW50IHNwZWFrZXIncyB0aXRsZSAtLT4NCgkJPHVpdGV4dCBuYW1lPSJCSU9XSU5fVElUTEUiIHZhbHVlPSJCaW9ncmFmaWU6ICVwIi8+DQoJCTx1aXRleHQgbmFtZT0iQklPQlROX1RJVExFIiB2YWx1ZT0iQmlvZ3JhZmllIi8+DQoJCTx1aXRleHQgbmFtZT0iRElWSURFUkJUTl9USVRMRSIgdmFsdWU9InwiLz4NCgkJPHVpdGV4dCBuYW1lPSJDT05UQUNUQlROX1RJVExFIiB2YWx1ZT0iQ29udGFjdCIvPg0KCQk8dWl0ZXh0IG5hbWU9IlRBQl9RVUlaIiB2YWx1ZT0iUXVpeiIvPg0KCQk8dWl0ZXh0IG5hbWU9IlRBQl9PVVRMSU5FIiB2YWx1ZT0iT3ZlcnppY2h0Ii8+DQoJCTx1aXRleHQgbmFtZT0iVEFCX1RIVU1CIiB2YWx1ZT0iTWluaWF0dXVyIi8+DQoJCTx1aXRleHQgbmFtZT0iVEFCX05PVEVTIiB2YWx1ZT0iTm90aXRpZXMiLz4NCgkJPHVpdGV4dCBuYW1lPSJUQUJfU0VBUkNIIiB2YWx1ZT0iWm9la2VuIi8+DQoJCTx1aXRleHQgbmFtZT0iU0xJREVfSEVBRElORyIgdmFsdWU9IlRpdGVsIHZhbiBkaWEiLz4NCgkJPHVpdGV4dCBuYW1lPSJEVVJBVElPTl9IRUFESU5HIiB2YWx1ZT0iRHV1ciIvPg0KCQk8dWl0ZXh0IG5hbWU9IlNFQVJDSF9IRUFESU5HIiB2YWx1ZT0iWm9la2VuIG5hYXIgdGVrc3Q6Ii8+DQoJCTx1aXRleHQgbmFtZT0iVEhVTUJfSEVBRElORyIgdmFsdWU9IkRpYSIvPg0KCQk8dWl0ZXh0IG5hbWU9IlRIVU1CX0lORk8iIHZhbHVlPSJUaXRlbC9kdXVyIHZhbiBkaWEiLz4NCgkJPHVpdGV4dCBuYW1lPSJBVFRBQ0hOQU1FX0hFQURJTkciIHZhbHVlPSJCZXN0YW5kc25hYW0iLz4NCgkJPHVpdGV4dCBuYW1lPSJBVFRBQ0hTSVpFX0hFQURJTkciIHZhbHVlPSJHcm9vdHRlIi8+DQoJCTx1aXRleHQgbmFtZT0iU0xJREVfTk9URVMiIHZhbHVlPSJEaWFub3RpdGllcyIvPg0KCQk8dWl0ZXh0IG5hbWU9IkNPVVJTRV9TVEFUVVMiIHZhbHVlPSJNb2R1bGUgU3RhdHVzIi8+DQoJCTx1aXRleHQgbmFtZT0iUEFTU0VEX1NUUklORyIgdmFsdWU9IlBhc3NlZCIvPg0KCQk8dWl0ZXh0IG5hbWU9IkZBSUxFRF9TVFJJTkciIHZhbHVlPSJGYWlsZWQiLz4NCgkJPCEtLXF1aXogcG9kIGFuZCBtZXNzYWdlIGJveCB0ZXh0cy0tPg0KCQk8dWl0ZXh0IG5hbWU9IlFVSVpQT0RfUVVJWl9BVFRFTVBUIiB2YWx1ZT0iUXVpenBvZ2luZzoiLz4NCgkJPHVpdGV4dCBuYW1lPSJRVUlaUE9EX1FVSVpfQVRURU1QVF9WQUxVRSIgdmFsdWU9IiVuIHZhbiAldCIvPg0KCQk8dWl0ZXh0IG5hbWU9IlFVSVpQT0RfUVVJWl9TQ09SRSIgdmFsdWU9IkJlaGFhbGRlIHNjb3JlOiIvPg0KCQk8dWl0ZXh0IG5hbWU9IlFVSVpQT0RfUVVJWl9QQVNTU0NPUkUiIHZhbHVlPSJWb2xkb2VuZGUgc2NvcmU6Ii8+DQoJCTx1aXRleHQgbmFtZT0iUVVJWlBPRF9RVUlaX01BWFNDT1JFIiB2YWx1ZT0iTWF4aW1hYWwgaGFhbGJhcmUgc2NvcmU6Ii8+DQoJCTx1aXRleHQgbmFtZT0iUVVJWlBPRF9RVUVTQVRNUFRfU1RSIiB2YWx1ZT0iUG9naW5nOiAlbiB2YW4gJXQiLz4NCgkJPHVpdGV4dCBuYW1lPSJRVUlaUE9EX1FVRVNUWVBFX1NUUiIgdmFsdWU9IlR5cGU6ICVzIi8+DQoJCTx1aXRleHQgbmFtZT0iUVVJWlBPRF9RVUVTVFlQRV9HUkQiIHZhbHVlPSJUZWx0IHZvb3Igc2NvcmUiLz4NCgkJPHVpdGV4dCBuYW1lPSJRVUlaUE9EX1FVRVNUWVBFX1NWWSIgdmFsdWU9IkVucXXDqnRlIi8+DQoJCTx1aXRleHQgbmFtZT0iUVVJWlBPRF9RVUlaQVRNUFRfSU5GIiB2YWx1ZT0iT25iZXBlcmt0Ii8+DQoJCTx1aXRleHQgbmFtZT0iUVVJWlBPRF9RVUVTQVRNUFRfSU5GIiB2YWx1ZT0iT25iZXBlcmt0Ii8+DQoJCTx1aXRleHQgbmFtZT0iV0FSTklOR01TR19ZRVNTVFJJTkciIHZhbHVlPSJKYSIvPg0KCQk8dWl0ZXh0IG5hbWU9IldBUk5JTkdNU0dfTk9TVFJJTkciIHZhbHVlPSJOZWUiLz4NCgkJPHVpdGV4dCBuYW1lPSJXQVJOSU5HTVNHX1RJVExFU1RSSU5HIiB2YWx1ZT0iV2FhcnNjaHV3aW5nIG1ldCBiZXRyZWtraW5nIHRvdCBxdWl6bmF2aWdhdGllIi8+DQoJCTx1aXRleHQgbmFtZT0iV0FSTklOR01TR19NU0dTVFJJTkciIHZhbHVlPSJVIGhlYnQgbmlldCBhbGxlIHZyYWdlbiBpbiBkZXplIHF1aXogYmVhbnR3b29yZC4mI3hBOyYjeEE7S2xpayBvcCBKYSBvbSBkZSBxdWl6IGFmIHRlIHNsdWl0ZW4uIEtsaWsgb3AgTmVlIG9tIGRlIHF1aXogdm9vcnQgdGUgemV0dGVuLiIvPg0KCQk8dWl0ZXh0IG5hbWU9IklORk9STUFUSU9OX0gyNjRfRkxBU0hQTEFZRVIiIHZhbHVlPSJEZXplIHZpZGVvIHdvcmR0IG5pZXQgb25kZXJzdGV1bmQgZG9vciBkZSB2ZXJzaWUgdmFuIEZsYXNoIFBsYXllciBkaWUgbW9tZW50ZWVsIG9wIHV3IGNvbXB1dGVyIGlzIGdlw69uc3RhbGxlZXJkLiBLbGlrIGluIGRlIHZpZGVvIG9tIGRlIG5pZXV3c3RlIEZsYXNoIFBsYXllciB0ZSBkb3dubG9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aaWpwYW5lZWwgYWFuIGRlZWxuZW1lcnMgd2VlcmdldmVuIi8+DQoJCTx1aXRleHQgbmFtZT0iTVVURSIgdmFsdWU9IkRlbXBlbiIvPg0KCQk8dWl0ZXh0IG5hbWU9IkRPQ1dSQVBfVElUTEUiIHZhbHVlPSJQcmVzZW50ZXItYmVzdGFuZHNiaWpsYWdlIi8+DQoJCTx1aXRleHQgbmFtZT0iRE9DV1JBUF9NU0ciIHZhbHVlPSJPcHNsYWFuIGluIERlemUgY29tcHV0ZXIiLz4NCgkJPHVpdGV4dCBuYW1lPSJET0NXUkFQX1BST01QVCIgdmFsdWU9IktsaWsgb20gdGUgZG93bmxvYWRlbiIvPg0KCTwvbGFuZ3VhZ2U+DQoJPGxhbmd1YWdlIGlkPSJjbiI+DQoJCTwhLS0gZm9ybWF0IGZvciB1aWZvbnQgdmFsdWUgaXMgImZvbnQsc2l6ZSxpc2JvbGQsaXNpdGFsaWMsaXNzaGFkb3dlZCIgLS0+DQoJCTx1aWZvbnQgbmFtZT0iRk9OVF9RVUlaWklORyIgdmFsdWU9IuWui+S9ky0xODAzMCwxMCxmYWxzZSxmYWxzZSxmYWxzZSIvPg0KCQk8dWlmb250IG5hbWU9IkZPTlRfU0NSVUJTVEFUVVMiIHZhbHVlPSLlrovkvZMtMTgwMzAsMTAsdHJ1ZSxmYWxzZSx0cnVlIi8+DQoJCTx1aWZvbnQgbmFtZT0iRk9OVF9TQ1JVQlRJTUUiIHZhbHVlPSLlrovkvZMtMTgwMzAsMTAsZmFsc2UsZmFsc2UsdHJ1ZSIvPg0KCQk8dWlmb250IG5hbWU9IkZPTlRfRUxBUFNFRFRJTUUiIHZhbHVlPSLlrovkvZMtMTgwMzAsMTAsdHJ1ZSxmYWxzZSx0cnVlIi8+DQoJCTx1aWZvbnQgbmFtZT0iRk9OVF9VVElMU01FTlUiIHZhbHVlPSLlrovkvZMtMTgwMzAsMTAsdHJ1ZSxmYWxzZSxmYWxzZSIvPg0KCQk8dWlmb250IG5hbWU9IkZPTlRfVEFCUyIgdmFsdWU9IuWui+S9ky0xODAzMCwxNCx0cnVlLGZhbHNlLHRydWUiLz4NCgkJPHVpZm9udCBuYW1lPSJGT05UX1BSRVNFTlRBVElPTk5BTUUiIHZhbHVlPSLlrovkvZMtMTgwMzAsMTQsZmFsc2UsZmFsc2UsdHJ1ZSIvPg0KCQk8dWlmb250IG5hbWU9IkZPTlRfUFJFU0VOVEVSTkFNRSIgdmFsdWU9IuWui+S9ky0xODAzMCwxNCx0cnVlLGZhbHNlLHRydWUiLz4NCgkJPHVpZm9udCBuYW1lPSJGT05UX1BSRVNFTlRFUlRJVExFIiB2YWx1ZT0i5a6L5L2TLTE4MDMwLDEzLGZhbHNlLGZhbHNlLHRydWUiLz4NCgkJPHVpZm9udCBuYW1lPSJGT05UX0JJT0JUTiIgdmFsdWU9IuWui+S9ky0xODAzMCwxMCxmYWxzZSxmYWxzZSx0cnVlIi8+DQoJCTx1aWZvbnQgbmFtZT0iRk9OVF9OT1RFUyIgdmFsdWU9IuWui+S9ky0xODAzMCwxMixmYWxzZSxmYWxzZSxmYWxzZSIvPg0KCQk8dWlmb250IG5hbWU9IkZPTlRfT1VUTElORSIgdmFsdWU9IuWui+S9ky0xODAzMCwxMixmYWxzZSxmYWxzZSx0cnVlIi8+DQoJCTx1aWZvbnQgbmFtZT0iRk9OVF9TRUFSQ0giIHZhbHVlPSLlrovkvZMtMTgwMzAsMTIsZmFsc2UsZmFsc2UsdHJ1ZSIvPg0KCQk8dWlmb250IG5hbWU9IkZPTlRfVEhVTUIiIHZhbHVlPSLlrovkvZMtMTgwMzAsMTAsZmFsc2UsZmFsc2UsdHJ1ZSIvPg0KCQk8dWlmb250IG5hbWU9IkZPTlRfQklPV0lOIiB2YWx1ZT0i5a6L5L2TLTE4MDMwLDEyLGZhbHNlLGZhbHNlLGZhbHNlIi8+DQoJCTx1aWZvbnQgbmFtZT0iRk9OVF9MSVNUSEVBRElORyIgdmFsdWU9IuWui+S9ky0xODAzMCwxMCxmYWxzZSxmYWxzZSxmYWxzZSIvPg0KCQk8dWlmb250IG5hbWU9IkZPTlRfV0lOVElUTEUiIHZhbHVlPSLlrovkvZMtMTgwMzAsMTAsZmFsc2UsZmFsc2UsdHJ1ZSIvPg0KCQk8dWlmb250IG5hbWU9IkZPTlRfQVRUQUNITUVOVFMiIHZhbHVlPSLlrovkvZMtMTgwMzAsMTIsZmFsc2UsZmFsc2UsdHJ1ZSIvPg0KCQk8IS0tcXVpeiBwb2QgYW5kIG1lc3NhZ2UgYm94IHRleHQgZm9udHMtLT4NCgkJPHVpZm9udCBuYW1lPSJGT05UX01TR0JPWF9XSU5USVRMRSIgdmFsdWU9IuWui+S9ky0xODAzMCwxMix0cnVlLGZhbHNlLHRydWUiLz4NCgkJPHVpZm9udCBuYW1lPSJGT05UX01TR0JPWF9NU0ciIHZhbHVlPSLlrovkvZMtMTgwMzAsMTIsZmFsc2UsZmFsc2UsdHJ1ZSIvPg0KCQk8dWlmb250IG5hbWU9IkZPTlRfTVNHQk9YX09QVElPTlMiIHZhbHVlPSLlrovkvZMtMTgwMzAsMTAsdHJ1ZSxmYWxzZSx0cnVlIi8+DQoJCTx1aWZvbnQgbmFtZT0iRk9OVF9RVUlaUE9EX1FVSVpfVElUTEUiIHZhbHVlPSLlrovkvZMtMTgwMzAsMTIsdHJ1ZSxmYWxzZSx0cnVlIi8+DQoJCTx1aWZvbnQgbmFtZT0iRk9OVF9RVUlaUE9EX1FVSVpfQVRURU1QVCIgdmFsdWU9IuWui+S9ky0xODAzMCwxMCxmYWxzZSxmYWxzZSx0cnVlIi8+DQoJCTx1aWZvbnQgbmFtZT0iRk9OVF9RVUlaUE9EX1FVSVpfQVRURU1QVF9WQUxVRSIgdmFsdWU9IuWui+S9ky0xODAzMCwxMCx0cnVlLGZhbHNlLHRydWUiLz4NCgkJPHVpZm9udCBuYW1lPSJGT05UX1FVSVpQT0RfUVVFU1RJT05fU0NPUkUiIHZhbHVlPSLlrovkvZMtMTgwMzAsMTAsZmFsc2UsZmFsc2UsdHJ1ZSIvPg0KCQk8dWlmb250IG5hbWU9IkZPTlRfUVVJWlBPRF9RVUVTVElPTl9TQ09SRV9WQUxVRSIgdmFsdWU9IuWui+S9ky0xODAzMCwxMCx0cnVlLGZhbHNlLHRydWUiLz4NCgkJPHVpZm9udCBuYW1lPSJGT05UX1FVSVpQT0RfUVVFU1RJT05fQVRURU1QVCIgdmFsdWU9IuWui+S9ky0xODAzMCwxMCxmYWxzZSxmYWxzZSx0cnVlIi8+DQoJCTx1aWZvbnQgbmFtZT0iRk9OVF9RVUlaUE9EX1FVRVNUSU9OX0FUVEVNUFRfVkFMVUUiIHZhbHVlPSLlrovkvZMtMTgwMzAsMTAsdHJ1ZSxmYWxzZSx0cnVlIi8+DQoJCTx1aWZvbnQgbmFtZT0iRk9OVF9RVUlaUE9EX1FVRVNUSU9OX1RBRyIgdmFsdWU9IuWui+S9ky0xODAzMCwxMix0cnVlLGZhbHNlLHRydWUiLz4NCgkJPHVpZm9udCBuYW1lPSJGT05UX1FVSVpQT0RfUVVJWl9RVUVTVElPTl9DT1VOVCIgdmFsdWU9IuWui+S9ky0xODAzMCwxMCxmYWxzZSxmYWxzZSx0cnVlIi8+DQoJCTx1aWZvbnQgbmFtZT0iRk9OVF9RVUlaUE9EX1FVSVpfUVVFU1RJT05fQ09VTlRfVkFMVUUiIHZhbHVlPSLlrovkvZMtMTgwMzAsMTAsdHJ1ZSxmYWxzZSx0cnVlIi8+DQoJCTx1aWZvbnQgbmFtZT0iRk9OVF9RVUlaUE9EX1FVSVpfUVVFU1RJT05fQVRURU1QVEVEIiB2YWx1ZT0i5a6L5L2TLTE4MDMwLDEwLGZhbHNlLGZhbHNlLHRydWUiLz4NCgkJPHVpZm9udCBuYW1lPSJGT05UX1FVSVpQT0RfUVVJWl9RVUVTVElPTl9BVFRFTVBURURfVkFMVUUiIHZhbHVlPSLlrovkvZMtMTgwMzAsMTAsdHJ1ZSxmYWxzZSx0cnVlIi8+DQoJCTx1aWZvbnQgbmFtZT0iRk9OVF9RVUlaUE9EX1FVSVpfU0NPUkVfVEFHIiB2YWx1ZT0i5a6L5L2TLTE4MDMwLDEyLHRydWUsZmFsc2UsdHJ1ZSIvPg0KCQk8dWlmb250IG5hbWU9IkZPTlRfUVVJWlBPRF9RVUlaX1NDT1JFIiB2YWx1ZT0i5a6L5L2TLTE4MDMwLDEwLGZhbHNlLGZhbHNlLHRydWUiLz4NCgkJPHVpZm9udCBuYW1lPSJGT05UX1FVSVpQT0RfUVVJWl9TQ09SRV9WQUxVRSIgdmFsdWU9IuWui+S9ky0xODAzMCwxMCx0cnVlLGZhbHNlLHRydWUiLz4NCgkJPHVpZm9udCBuYW1lPSJGT05UX1FVSVpQT0RfUVVJWl9NQVhTQ09SRSIgdmFsdWU9IuWui+S9ky0xODAzMCwxMCxmYWxzZSxmYWxzZSx0cnVlIi8+DQoJCTx1aWZvbnQgbmFtZT0iRk9OVF9RVUlaUE9EX1FVSVpfTUFYU0NPUkVfVkFMVUUiIHZhbHVlPSLlrovkvZMtMTgwMzAsMTAsdHJ1ZSxmYWxzZSx0cnVlIi8+DQoJCTx1aWZvbnQgbmFtZT0iRk9OVF9RVUlaUE9EX1FVSVpfUEFTU1NDT1JFIiB2YWx1ZT0i5a6L5L2TLTE4MDMwLDEwLGZhbHNlLGZhbHNlLHRydWUiLz4NCgkJPHVpZm9udCBuYW1lPSJGT05UX1FVSVpQT0RfUVVJWl9QQVNTU0NPUkVfVkFMVUUiIHZhbHVlPSLlrovkvZMtMTgwMzAsMTAsdHJ1ZSxmYWxzZSx0cnVlIi8+DQoJCTwhLS0gdWl0ZXh0IC0tPg0KCQk8IS0tIHN1YnN0aXR1dGlvbjogJW4gPT0gc2xpZGUgbnVtYmVyIC0tPg0KCQk8dWl0ZXh0IG5hbWU9IlVOTkFNRURTTElERVRJVExFIiB2YWx1ZT0i5bm754Gv54mHICVuIi8+DQoJCTwhLS0gc3Vic3RpdHV0aW9uOiAlbiA9PSBzbGlkZSBudW1iZXIgLS0+DQoJCTwhLS0gc3Vic3RpdHV0aW9uOiAldCA9PSB0b3RhbCBzbGlkZSBjb3VudCAtLT4NCgkJPHVpdGV4dCBuYW1lPSJTQ1JVQkJBUlNUQVRVU19TTElERUlORk8iIHZhbHVlPSLlubvnga/niYcgJW4gLyAldCB8ICIvPg0KCQk8dWl0ZXh0IG5hbWU9IlNDUlVCQkFSU1RBVFVTX1NUT1BQRUQiIHZhbHVlPSLlt7LlgZzmraIiLz4NCgkJPHVpdGV4dCBuYW1lPSJTQ1JVQkJBUlNUQVRVU19QTEFZSU5HIiB2YWx1ZT0i5q2j5Zyo5pKt5pS+Ii8+DQoJCTx1aXRleHQgbmFtZT0iU0NSVUJCQVJTVEFUVVNfTk9BVURJTyIgdmFsdWU9IuaXoOmfs+mikSIvPg0KCQk8dWl0ZXh0IG5hbWU9IlNDUlVCQkFSU1RBVFVTX1ZJRFBMQVlJTkciIHZhbHVlPSLop4bpopHmkq3mlL4iLz4NCgkJPHVpdGV4dCBuYW1lPSJTQ1JVQkJBUlNUQVRVU19MT0FESU5HIiB2YWx1ZT0i5q2j5Zyo6L295YWlIi8+DQoJCTx1aXRleHQgbmFtZT0iU0NSVUJCQVJTVEFUVVNfQlVGRkVSSU5HIiB2YWx1ZT0i5q2j5Zyo6L+b6KGM57yT5Yay5aSE55CGIi8+DQoJCTx1aXRleHQgbmFtZT0iU0NSVUJCQVJTVEFUVVNfUVVFU1RJT04iIHZhbHVlPSLlm57nrZTpl67popgiLz4NCgkJPHVpdGV4dCBuYW1lPSJTQ1JVQkJBUlNUQVRVU19SRVZJRVdRVUlaIiB2YWx1ZT0i5q2j5Zyo5a6h6ZiF5rWL6aqMIi8+DQoJCTwhLS0gc3Vic3RpdHV0aW9uOiAlbSA9PSBtaW51dGVzIHJlbWFpbmluZyAtLT4NCgkJPCEtLSBzdWJzdGl0dXRpb246ICVzID09IHNlY29uZHMgcmVtYWluaW5nIC0tPg0KCQk8dWl0ZXh0IG5hbWU9IkVMQVBTRUQiIHZhbHVlPSLliankvZkgJW0g5YiG6ZKfICVzIOenkiIvPg0KCQk8dWl0ZXh0IG5hbWU9Ik5PVEZPVU5EIiB2YWx1ZT0i5pyq5om+5Yiw5Lu75L2V5YaF5a65Ii8+DQoJCTx1aXRleHQgbmFtZT0iQVRUQUNITUVOVFMiIHZhbHVlPSLpmYTku7YiLz4NCgkJPCEtLSBzdWJzdGl0dXRpb246ICVwID09IGN1cnJlbnQgc3BlYWtlcidzIHRpdGxlIC0tPg0KCQk8dWl0ZXh0IG5hbWU9IkJJT1dJTl9USVRMRSIgdmFsdWU9IuS4quS6uueugOS7izogJXAiLz4NCgkJPHVpdGV4dCBuYW1lPSJCSU9CVE5fVElUTEUiIHZhbHVlPSLkuKrkurrnroDku4siLz4NCgkJPHVpdGV4dCBuYW1lPSJESVZJREVSQlROX1RJVExFIiB2YWx1ZT0ifCIvPg0KCQk8dWl0ZXh0IG5hbWU9IkNPTlRBQ1RCVE5fVElUTEUiIHZhbHVlPSLogZTns7vmlrnlvI8iLz4NCgkJPHVpdGV4dCBuYW1lPSJUQUJfUVVJWiIgdmFsdWU9Iua1i+mqjCIvPg0KCQk8dWl0ZXh0IG5hbWU9IlRBQl9PVVRMSU5FIiB2YWx1ZT0i5aSn57qyIi8+DQoJCTx1aXRleHQgbmFtZT0iVEFCX1RIVU1CIiB2YWx1ZT0i57yp55Wl5Zu+Ii8+DQoJCTx1aXRleHQgbmFtZT0iVEFCX05PVEVTIiB2YWx1ZT0i5aSH5rOoIi8+DQoJCTx1aXRleHQgbmFtZT0iVEFCX1NFQVJDSCIgdmFsdWU9IuaQnOe0oiIvPg0KCQk8dWl0ZXh0IG5hbWU9IlNMSURFX0hFQURJTkciIHZhbHVlPSLlubvnga/niYfmoIfpopgiLz4NCgkJPHVpdGV4dCBuYW1lPSJEVVJBVElPTl9IRUFESU5HIiB2YWx1ZT0i5oyB57ut5pe26Ze0Ii8+DQoJCTx1aXRleHQgbmFtZT0iU0VBUkNIX0hFQURJTkciIHZhbHVlPSLmkJzntKLmlofmnKw6Ii8+DQoJCTx1aXRleHQgbmFtZT0iVEhVTUJfSEVBRElORyIgdmFsdWU9IuW5u+eBr+eJhyIvPg0KCQk8dWl0ZXh0IG5hbWU9IlRIVU1CX0lORk8iIHZhbHVlPSLlubvnga/niYfmoIfpopgv5oyB57ut5pe26Ze0Ii8+DQoJCTx1aXRleHQgbmFtZT0iQVRUQUNITkFNRV9IRUFESU5HIiB2YWx1ZT0i5paH5Lu25ZCNIi8+DQoJCTx1aXRleHQgbmFtZT0iQVRUQUNIU0laRV9IRUFESU5HIiB2YWx1ZT0i5aSn5bCPIi8+DQoJCTx1aXRleHQgbmFtZT0iU0xJREVfTk9URVMiIHZhbHVlPSLlubvnga/niYflpIfms6giLz4NCgkJPHVpdGV4dCBuYW1lPSJDT1VSU0VfU1RBVFVTIiB2YWx1ZT0iTW9kdWxlIFN0YXR1cyIvPg0KCQk8dWl0ZXh0IG5hbWU9IlBBU1NFRF9TVFJJTkciIHZhbHVlPSJQYXNzZWQiLz4NCgkJPHVpdGV4dCBuYW1lPSJGQUlMRURfU1RSSU5HIiB2YWx1ZT0iRmFpbGVk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JPGxhbmd1YWdlIGlkPSJ0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TbGF5dCAlbiIvPg0KCQk8IS0tIHN1YnN0aXR1dGlvbjogJW4gPT0gc2xpZGUgbnVtYmVyIC0tPg0KCQk8IS0tIHN1YnN0aXR1dGlvbjogJXQgPT0gdG90YWwgc2xpZGUgY291bnQgLS0+DQoJCTx1aXRleHQgbmFtZT0iU0NSVUJCQVJTVEFUVVNfU0xJREVJTkZPIiB2YWx1ZT0iU2xheXQgJW4gLyAldCB8ICIvPg0KCQk8dWl0ZXh0IG5hbWU9IlNDUlVCQkFSU1RBVFVTX1NUT1BQRUQiIHZhbHVlPSJEdXJkdXJ1bGR1Ii8+DQoJCTx1aXRleHQgbmFtZT0iU0NSVUJCQVJTVEFUVVNfUExBWUlORyIgdmFsdWU9Ik95bmF0xLFsxLF5b3IiLz4NCgkJPHVpdGV4dCBuYW1lPSJTQ1JVQkJBUlNUQVRVU19OT0FVRElPIiB2YWx1ZT0iU2VzIFlvayIvPg0KCQk8dWl0ZXh0IG5hbWU9IlNDUlVCQkFSU1RBVFVTX1ZJRFBMQVlJTkciIHZhbHVlPSJWaWRlbyBPeW5hdMSxbMSxeW9yIi8+DQoJCTx1aXRleHQgbmFtZT0iU0NSVUJCQVJTVEFUVVNfTE9BRElORyIgdmFsdWU9IlnDvGtsZW5peW9yIi8+DQoJCTx1aXRleHQgbmFtZT0iU0NSVUJCQVJTVEFUVVNfQlVGRkVSSU5HIiB2YWx1ZT0iQXJhYmVsbGXEn2UgQWzEsW7EsXlvciIvPg0KCQk8dWl0ZXh0IG5hbWU9IlNDUlVCQkFSU1RBVFVTX1FVRVNUSU9OIiB2YWx1ZT0iU29ydXl1IFlhbsSxdGxhIi8+DQoJCTx1aXRleHQgbmFtZT0iU0NSVUJCQVJTVEFUVVNfUkVWSUVXUVVJWiIgdmFsdWU9IlPEsW5hdiDEsG5jZWxlbml5b3IiLz4NCgkJPCEtLSBzdWJzdGl0dXRpb246ICVtID09IG1pbnV0ZXMgcmVtYWluaW5nIC0tPg0KCQk8IS0tIHN1YnN0aXR1dGlvbjogJXMgPT0gc2Vjb25kcyByZW1haW5pbmcgLS0+DQoJCTx1aXRleHQgbmFtZT0iRUxBUFNFRCIgdmFsdWU9IiVtIERha2lrYSAlcyBTYW5peWUgS2FsZMSxIi8+DQoJCTx1aXRleHQgbmFtZT0iTk9URk9VTkQiIHZhbHVlPSJIZXJoYW5naSBCaXIgxZ5leSBCdWx1bm1hZMSxIi8+DQoJCTx1aXRleHQgbmFtZT0iQVRUQUNITUVOVFMiIHZhbHVlPSJFa2xlci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sSwcnRpYmF0Ii8+DQoJCTx1aXRleHQgbmFtZT0iVEFCX1FVSVoiIHZhbHVlPSJTxLFuYXYiLz4NCgkJPHVpdGV4dCBuYW1lPSJUQUJfT1VUTElORSIgdmFsdWU9IkFuYSBIYXQiLz4NCgkJPHVpdGV4dCBuYW1lPSJUQUJfVEhVTUIiIHZhbHVlPSJSZXNpbSIvPg0KCQk8dWl0ZXh0IG5hbWU9IlRBQl9OT1RFUyIgdmFsdWU9Ik5vdGxhciIvPg0KCQk8dWl0ZXh0IG5hbWU9IlRBQl9TRUFSQ0giIHZhbHVlPSJBcmEiLz4NCgkJPHVpdGV4dCBuYW1lPSJTTElERV9IRUFESU5HIiB2YWx1ZT0iU2xheXQgQmHFn2zEscSfxLEiLz4NCgkJPHVpdGV4dCBuYW1lPSJEVVJBVElPTl9IRUFESU5HIiB2YWx1ZT0iU8O8cmUiLz4NCgkJPHVpdGV4dCBuYW1lPSJTRUFSQ0hfSEVBRElORyIgdmFsdWU9Ik1ldG5pIGFyYToiLz4NCgkJPHVpdGV4dCBuYW1lPSJUSFVNQl9IRUFESU5HIiB2YWx1ZT0iU2xheXQiLz4NCgkJPHVpdGV4dCBuYW1lPSJUSFVNQl9JTkZPIiB2YWx1ZT0iU2xheXQgQmHFn2zEscSfxLEvU8O8cmVzaSIvPg0KCQk8dWl0ZXh0IG5hbWU9IkFUVEFDSE5BTUVfSEVBRElORyIgdmFsdWU9IkRvc3lhIEFkxLEiLz4NCgkJPHVpdGV4dCBuYW1lPSJBVFRBQ0hTSVpFX0hFQURJTkciIHZhbHVlPSJCb3l1dCIvPg0KCQk8dWl0ZXh0IG5hbWU9IlNMSURFX05PVEVTIiB2YWx1ZT0iU2xheXQgTm90bGFyxLEiLz4NCgkJPHVpdGV4dCBuYW1lPSJDT1VSU0VfU1RBVFVTIiB2YWx1ZT0iTW9kdWxlIFN0YXR1cyIvPg0KCQk8dWl0ZXh0IG5hbWU9IlBBU1NFRF9TVFJJTkciIHZhbHVlPSJQYXNzZWQiLz4NCgkJPHVpdGV4dCBuYW1lPSJGQUlMRURfU1RSSU5HIiB2YWx1ZT0iRmFpbGVkIi8+DQoJCTwhLS1xdWl6IHBvZCBhbmQgbWVzc2FnZSBib3ggdGV4dHMtLT4NCgkJPHVpdGV4dCBuYW1lPSJRVUlaUE9EX1FVSVpfQVRURU1QVCIgdmFsdWU9IlPEsW5hdiBEZW5lbWVzaToiLz4NCgkJPHVpdGV4dCBuYW1lPSJRVUlaUE9EX1FVSVpfQVRURU1QVF9WQUxVRSIgdmFsdWU9IiVuLyV0Ii8+DQoJCTx1aXRleHQgbmFtZT0iUVVJWlBPRF9RVUlaX1NDT1JFIiB2YWx1ZT0iUHVhbjoiLz4NCgkJPHVpdGV4dCBuYW1lPSJRVUlaUE9EX1FVSVpfUEFTU1NDT1JFIiB2YWx1ZT0iR2XDp21lIFB1YW7EsToiLz4NCgkJPHVpdGV4dCBuYW1lPSJRVUlaUE9EX1FVSVpfTUFYU0NPUkUiIHZhbHVlPSJNYWtzaW11bSBQdWFuOiIvPg0KCQk8dWl0ZXh0IG5hbWU9IlFVSVpQT0RfUVVFU0FUTVBUX1NUUiIgdmFsdWU9IkRlbmVtZTogJW4vJXQiLz4NCgkJPHVpdGV4dCBuYW1lPSJRVUlaUE9EX1FVRVNUWVBFX1NUUiIgdmFsdWU9IlTDvHI6ICVzIi8+DQoJCTx1aXRleHQgbmFtZT0iUVVJWlBPRF9RVUVTVFlQRV9HUkQiIHZhbHVlPSJCYXNhbWFrbMSxIi8+DQoJCTx1aXRleHQgbmFtZT0iUVVJWlBPRF9RVUVTVFlQRV9TVlkiIHZhbHVlPSJBbmtldCIvPg0KCQk8dWl0ZXh0IG5hbWU9IlFVSVpQT0RfUVVJWkFUTVBUX0lORiIgdmFsdWU9IlPEsW7EsXJzxLF6Ii8+DQoJCTx1aXRleHQgbmFtZT0iUVVJWlBPRF9RVUVTQVRNUFRfSU5GIiB2YWx1ZT0iU8SxbsSxcnPEsXoiLz4NCgkJPHVpdGV4dCBuYW1lPSJXQVJOSU5HTVNHX1lFU1NUUklORyIgdmFsdWU9IkV2ZXQiLz4NCgkJPHVpdGV4dCBuYW1lPSJXQVJOSU5HTVNHX05PU1RSSU5HIiB2YWx1ZT0iSGF5xLFyIi8+DQoJCTx1aXRleHQgbmFtZT0iV0FSTklOR01TR19USVRMRVNUUklORyIgdmFsdWU9IlPEsW5hdiBHZXppbm1lIFV5YXLEsXPEsSIvPg0KCQk8dWl0ZXh0IG5hbWU9IldBUk5JTkdNU0dfTVNHU1RSSU5HIiB2YWx1ZT0iQnUgU8SxbmF2ZGEgZGVuZW5tZW1pxZ8gc29ydWxhciB2YXIuJiN4QTsmI3hBO0V2ZXQgc2XDp2VuZcSfaW5pIHTEsWtsYXTEsXJzYW7EsXogU8SxbmF2ZGFuIMOnxLFrYWNha3PEsW7EsXouIFPEsW5hdmEgZGV2YW0gZXRtZWsgacOnaW4gSGF5xLFyIHNlw6dlbmXEn2luaSB0xLFrbGF0xLFuLiIvPg0KCQk8dWl0ZXh0IG5hbWU9IklORk9STUFUSU9OX0gyNjRfRkxBU0hQTEFZRVIiIHZhbHVlPSJCaWxnaXNheWFyxLFuxLF6YSB5w7xrbMO8IG9sYW4gZ2XDp2VybGkgRmxhc2ggUGxheWVyIHPDvHLDvG3DvCBidSB2aWRlb3l1IGRlc3Rla2xlbWl5b3IuIEVuIHNvbiBGbGFzaCBQbGF5ZXIgc8O8csO8bcO8bsO8IGluZGlybWVrIGnDp2luIHZpZGVvIGFsYW7EsW7EsSB0xLFrbGF0xLF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LYXTEsWzEsW1jxLFsYXJhIGtlbmFyIMOndWJ1xJ91bnUgZ8O2c3RlciIvPg0KCQk8dWl0ZXh0IG5hbWU9Ik1VVEUiIHZhbHVlPSJTZXNzaXoiLz4NCgkJPHVpdGV4dCBuYW1lPSJET0NXUkFQX1RJVExFIiB2YWx1ZT0iUHJlc2VudGVyIERvc3lhIEVraSIvPg0KCQk8dWl0ZXh0IG5hbWU9IkRPQ1dSQVBfTVNHIiB2YWx1ZT0iQmlsZ2lzYXlhcsSxbWEgS2F5ZGV0Ii8+DQoJCTx1aXRleHQgbmFtZT0iRE9DV1JBUF9QUk9NUFQiIHZhbHVlPSLEsG5kaXJtZWsgacOnaW4gVMSxa2xhdMSxbiIvPg0KCTwvbGFuZ3VhZ2U+DQoJPGxhbmd1YWdlIGlkPSJydS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QodC70LDQudC0ICVuIi8+DQoJCTwhLS0gc3Vic3RpdHV0aW9uOiAlbiA9PSBzbGlkZSBudW1iZXIgLS0+DQoJCTwhLS0gc3Vic3RpdHV0aW9uOiAldCA9PSB0b3RhbCBzbGlkZSBjb3VudCAtLT4NCgkJPHVpdGV4dCBuYW1lPSJTQ1JVQkJBUlNUQVRVU19TTElERUlORk8iIHZhbHVlPSLQodC70LDQudC0ICVuIC8gJXQgfCAiLz4NCgkJPHVpdGV4dCBuYW1lPSJTQ1JVQkJBUlNUQVRVU19TVE9QUEVEIiB2YWx1ZT0i0J7RgdGC0LDQvdC+0LLQu9C10L3QviIvPg0KCQk8dWl0ZXh0IG5hbWU9IlNDUlVCQkFSU1RBVFVTX1BMQVlJTkciIHZhbHVlPSLQktC+0YHQv9GA0L7QuNC30LLQtdC00LXQvdC40LUiLz4NCgkJPHVpdGV4dCBuYW1lPSJTQ1JVQkJBUlNUQVRVU19OT0FVRElPIiB2YWx1ZT0i0J3QtdGCINCw0YPQtNC40L4iLz4NCgkJPHVpdGV4dCBuYW1lPSJTQ1JVQkJBUlNUQVRVU19WSURQTEFZSU5HIiB2YWx1ZT0i0JLQvtGB0L/RgNC+0LjQt9Cy0LXQtNC10L3QuNC1INCy0LjQtNC10L4iLz4NCgkJPHVpdGV4dCBuYW1lPSJTQ1JVQkJBUlNUQVRVU19MT0FESU5HIiB2YWx1ZT0i0JfQsNCz0YDRg9C30LrQsCIvPg0KCQk8dWl0ZXh0IG5hbWU9IlNDUlVCQkFSU1RBVFVTX0JVRkZFUklORyIgdmFsdWU9ItCR0YPRhNC10YDQuNC30LDRhtC40Y8iLz4NCgkJPHVpdGV4dCBuYW1lPSJTQ1JVQkJBUlNUQVRVU19RVUVTVElPTiIgdmFsdWU9ItCe0YLQstC10YIg0L3QsCDQstC+0L/RgNC+0YEiLz4NCgkJPHVpdGV4dCBuYW1lPSJTQ1JVQkJBUlNUQVRVU19SRVZJRVdRVUlaIiB2YWx1ZT0i0J7QsdC30L7RgCDQvtC/0YDQvtGB0LAiLz4NCgkJPCEtLSBzdWJzdGl0dXRpb246ICVtID09IG1pbnV0ZXMgcmVtYWluaW5nIC0tPg0KCQk8IS0tIHN1YnN0aXR1dGlvbjogJXMgPT0gc2Vjb25kcyByZW1haW5pbmcgLS0+DQoJCTx1aXRleHQgbmFtZT0iRUxBUFNFRCIgdmFsdWU9ItCe0YHRgtCw0LvQvtGB0YwgJW0g0LzQuNC9LiAlcyDRgSIvPg0KCQk8dWl0ZXh0IG5hbWU9Ik5PVEZPVU5EIiB2YWx1ZT0i0J3QuNGH0LXQs9C+INC90LUg0L3QsNC50LTQtdC90L4iLz4NCgkJPHVpdGV4dCBuYW1lPSJBVFRBQ0hNRU5UUyIgdmFsdWU9ItCS0LvQvtC20LXQvdC40Y8iLz4NCgkJPCEtLSBzdWJzdGl0dXRpb246ICVwID09IGN1cnJlbnQgc3BlYWtlcidzIHRpdGxlIC0tPg0KCQk8dWl0ZXh0IG5hbWU9IkJJT1dJTl9USVRMRSIgdmFsdWU9ItCR0LjQvtCz0YDQsNGE0LjRjzogJXAiLz4NCgkJPHVpdGV4dCBuYW1lPSJCSU9CVE5fVElUTEUiIHZhbHVlPSLQkdC40L7Qs9GA0LDRhNC40Y8iLz4NCgkJPHVpdGV4dCBuYW1lPSJESVZJREVSQlROX1RJVExFIiB2YWx1ZT0ifCIvPg0KCQk8dWl0ZXh0IG5hbWU9IkNPTlRBQ1RCVE5fVElUTEUiIHZhbHVlPSLQmtC+0L3RgtCw0LrRgiIvPg0KCQk8dWl0ZXh0IG5hbWU9IlRBQl9RVUlaIiB2YWx1ZT0i0J7Qv9GA0L7RgSIvPg0KCQk8dWl0ZXh0IG5hbWU9IlRBQl9PVVRMSU5FIiB2YWx1ZT0i0KHRhdC10LzQsCIvPg0KCQk8dWl0ZXh0IG5hbWU9IlRBQl9USFVNQiIgdmFsdWU9ItCR0LXQs9GD0L3QvtC6Ii8+DQoJCTx1aXRleHQgbmFtZT0iVEFCX05PVEVTIiB2YWx1ZT0i0JfQsNC80LXRgtC60LgiLz4NCgkJPHVpdGV4dCBuYW1lPSJUQUJfU0VBUkNIIiB2YWx1ZT0i0J/QvtC40YHQuiIvPg0KCQk8dWl0ZXh0IG5hbWU9IlNMSURFX0hFQURJTkciIHZhbHVlPSLQl9Cw0LPQvtC70L7QstC+0Log0YHQu9Cw0LnQtNCwIi8+DQoJCTx1aXRleHQgbmFtZT0iRFVSQVRJT05fSEVBRElORyIgdmFsdWU9ItCU0LvQuNGCLdGB0YLRjCIvPg0KCQk8dWl0ZXh0IG5hbWU9IlNFQVJDSF9IRUFESU5HIiB2YWx1ZT0i0J/QvtC40YHQuiDRgtC10LrRgdGC0LA6Ii8+DQoJCTx1aXRleHQgbmFtZT0iVEhVTUJfSEVBRElORyIgdmFsdWU9ItCh0LvQsNC50LQiLz4NCgkJPHVpdGV4dCBuYW1lPSJUSFVNQl9JTkZPIiB2YWx1ZT0i0J3QsNC30LLQsNC90LjQtS/QtNC70LjRgi3QvdC+0YHRgtGMIi8+DQoJCTx1aXRleHQgbmFtZT0iQVRUQUNITkFNRV9IRUFESU5HIiB2YWx1ZT0i0JjQvNGPINGE0LDQudC70LAiLz4NCgkJPHVpdGV4dCBuYW1lPSJBVFRBQ0hTSVpFX0hFQURJTkciIHZhbHVlPSLQoNCw0LfQvNC10YAiLz4NCgkJPHVpdGV4dCBuYW1lPSJTTElERV9OT1RFUyIgdmFsdWU9ItCX0LDQvNC10YLQutC4INC6INGB0LvQsNC50LTRgyIvPg0KCQk8dWl0ZXh0IG5hbWU9IkNPVVJTRV9TVEFUVVMiIHZhbHVlPSJNb2R1bGUgU3RhdHVzIi8+DQoJCTx1aXRleHQgbmFtZT0iUEFTU0VEX1NUUklORyIgdmFsdWU9IlBhc3NlZCIvPg0KCQk8dWl0ZXh0IG5hbWU9IkZBSUxFRF9TVFJJTkciIHZhbHVlPSJGYWlsZWQiLz4NCgkJPCEtLXF1aXogcG9kIGFuZCBtZXNzYWdlIGJveCB0ZXh0cy0tPg0KCQk8dWl0ZXh0IG5hbWU9IlFVSVpQT0RfUVVJWl9BVFRFTVBUIiB2YWx1ZT0i0J/QvtC/0YvRgtC60LAg0L/RgNC+0LnRgtC4INC+0L/RgNC+0YE6Ii8+DQoJCTx1aXRleHQgbmFtZT0iUVVJWlBPRF9RVUlaX0FUVEVNUFRfVkFMVUUiIHZhbHVlPSIlbiDQuNC3ICV0Ii8+DQoJCTx1aXRleHQgbmFtZT0iUVVJWlBPRF9RVUlaX1NDT1JFIiB2YWx1ZT0i0J3QsNCx0YDQsNC90L4g0LHQsNC70LvQvtCyOiIvPg0KCQk8dWl0ZXh0IG5hbWU9IlFVSVpQT0RfUVVJWl9QQVNTU0NPUkUiIHZhbHVlPSLQn9GA0L7RhdC+0LTQvdC+0Lkg0YDQtdC30YPQu9GM0YLQsNGCOiIvPg0KCQk8dWl0ZXh0IG5hbWU9IlFVSVpQT0RfUVVJWl9NQVhTQ09SRSIgdmFsdWU9ItCc0LDQutGB0LjQvNCw0LvRjNC90YvQuSDRgNC10LfRg9C70YzRgtCw0YI6Ii8+DQoJCTx1aXRleHQgbmFtZT0iUVVJWlBPRF9RVUVTQVRNUFRfU1RSIiB2YWx1ZT0i0J/QvtC/0YvRgtC60LA6ICVuINC40LcgJXQiLz4NCgkJPHVpdGV4dCBuYW1lPSJRVUlaUE9EX1FVRVNUWVBFX1NUUiIgdmFsdWU9ItCi0LjQvzogJXMiLz4NCgkJPHVpdGV4dCBuYW1lPSJRVUlaUE9EX1FVRVNUWVBFX0dSRCIgdmFsdWU9ItChINC+0YbQtdC90LrQvtC5Ii8+DQoJCTx1aXRleHQgbmFtZT0iUVVJWlBPRF9RVUVTVFlQRV9TVlkiIHZhbHVlPSLQntCx0LfQvtGAIi8+DQoJCTx1aXRleHQgbmFtZT0iUVVJWlBPRF9RVUlaQVRNUFRfSU5GIiB2YWx1ZT0i0JHQvtC70YzRiNC+0LUg0YfQuNGB0LvQviIvPg0KCQk8dWl0ZXh0IG5hbWU9IlFVSVpQT0RfUVVFU0FUTVBUX0lORiIgdmFsdWU9ItCR0L7Qu9GM0YjQvtC1INGH0LjRgdC70L4iLz4NCgkJPHVpdGV4dCBuYW1lPSJXQVJOSU5HTVNHX1lFU1NUUklORyIgdmFsdWU9ItCU0LAiLz4NCgkJPHVpdGV4dCBuYW1lPSJXQVJOSU5HTVNHX05PU1RSSU5HIiB2YWx1ZT0i0J3QtdGCIi8+DQoJCTx1aXRleHQgbmFtZT0iV0FSTklOR01TR19USVRMRVNUUklORyIgdmFsdWU9ItCf0YDQtdC00YPQv9GA0LXQttC00LXQvdC40LUg0L4g0L3QsNCy0LjQs9Cw0YbQuNC4INCyINC+0L/RgNC+0YHQtSIvPg0KCQk8dWl0ZXh0IG5hbWU9IldBUk5JTkdNU0dfTVNHU1RSSU5HIiB2YWx1ZT0i0JIg0L7Qv9GA0L7RgdC1INC+0YHRgtCw0LvQuNGB0Ywg0L3QtdC+0YLQstC10YfQtdC90L3Ri9C1INCy0L7Qv9GA0L7RgdGLLtCd0LDQttCw0YLQuNC1INC60L3QvtC/0LrQuCAmcXVvdDvQlNCwJnF1b3Q7INC/0YDQuNCy0LXQtNC10YIg0Log0LfQsNC60YDRi9GC0LjRjiDQvtC/0YDQvtGB0LAuINCd0LDQttCw0YLQuNC1INC60L3QvtC/0LrQuCAmcXVvdDvQndC10YImcXVvdDsg0L/RgNC+0LTQvtC70LbQuNGCINC+0L/RgNC+0YEuIi8+DQoJCTx1aXRleHQgbmFtZT0iSU5GT1JNQVRJT05fSDI2NF9GTEFTSFBMQVlFUiIgdmFsdWU9ItCi0LXQutGD0YnQsNGPINCy0LXRgNGB0LjRjyDQv9GA0L7QuNCz0YDRi9Cy0LDRgtC10LvRjyBGbGFzaCBQbGF5ZXIsINGD0YHRgtCw0L3QvtCy0LvQtdC90L3QsNGPINC90LAg0Y3RgtC+0Lwg0LrQvtC80L/RjNGO0YLQtdGA0LUsINC90LUg0L/QvtC00LTQtdGA0LbQuNCy0LDQtdGCINGN0YLQviDQstC40LTQtdC+LiDQqdC10LvQutC90LjRgtC1INCyINC+0LHQu9Cw0YHRgtC4INCy0LjQtNC10L4sINGH0YLQvtCx0Ysg0LfQsNCz0YDRg9C30LjRgtGMINC/0L7RgdC70LXQtNC90Y7RjiDQstC10YDRgdC40Y4g0L/RgNC+0LjQs9GA0YvQstCw0YLQtdC70Y8gRmxhc2ggUGxheWVy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Qn9C+0LrQsNC30YvQstCw0YLRjCDQstGA0LXQt9C60YMg0YPRh9Cw0YHRgtC90LjQutCw0LwiLz4NCgkJPHVpdGV4dCBuYW1lPSJNVVRFIiB2YWx1ZT0i0J7RgtC60LvRjtGH0LjRgtGMINC30LLRg9C6Ii8+DQoJCTx1aXRleHQgbmFtZT0iRE9DV1JBUF9USVRMRSIgdmFsdWU9ItCS0LvQvtC20LXQvdC40LUg0LIg0YTQsNC50LsgQWRvYmUgUHJlc2VudGVyIi8+DQoJCTx1aXRleHQgbmFtZT0iRE9DV1JBUF9NU0ciIHZhbHVlPSLQodC+0YXRgNCw0L3QuNGC0Ywg0LIg0L/QsNC/0LrRgyAmcXVvdDvQnNC+0Lkg0LrQvtC80L/RjNGO0YLQtdGAJnF1b3Q7Ii8+DQoJCTx1aXRleHQgbmFtZT0iRE9DV1JBUF9QUk9NUFQiIHZhbHVlPSLQqdC10LvQutC90YPRgtGMINC00LvRjyDQt9Cw0LPRgNGD0LfQutC4Ii8+DQoJPC9sYW5ndWFnZT4NCjwvY29uZmlndXJhdGlvbj4NCg=="/>
  <p:tag name="MMPROD_UIDATA" val="&lt;database version=&quot;10.0&quot;&gt;&lt;object type=&quot;1&quot; unique_id=&quot;10001&quot;&gt;&lt;property id=&quot;20141&quot; value=&quot;Bai giang elearing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1&quot;/&gt;&lt;property id=&quot;20181&quot; value=&quot;1&quot;/&gt;&lt;property id=&quot;20183&quot; value=&quot;1&quot;/&gt;&lt;property id=&quot;20184&quot; value=&quot;7&quot;/&gt;&lt;property id=&quot;20193&quot; value=&quot;-1&quot;/&gt;&lt;property id=&quot;20224&quot; value=&quot;C:\Users\Kien Zudo\Desktop\chữ góc&quot;/&gt;&lt;property id=&quot;20226&quot; value=&quot;G:\bai giang elearning.pptx&quot;/&gt;&lt;property id=&quot;20250&quot; value=&quot;0&quot;/&gt;&lt;property id=&quot;20251&quot; value=&quot;1&quot;/&gt;&lt;property id=&quot;20259&quot; value=&quot;0&quot;/&gt;&lt;property id=&quot;20263&quot; value=&quot;2&quot;/&gt;&lt;property id=&quot;20264&quot; value=&quot;1&quot;/&gt;&lt;property id=&quot;20700&quot; value=&quot;0&quot;/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Tiêu đề cuộc thi&amp;quot;&quot;/&gt;&lt;property id=&quot;20307&quot; value=&quot;256&quot;/&gt;&lt;property id=&quot;20309&quot; value=&quot;-1&quot;/&gt;&lt;/object&gt;&lt;object type=&quot;3&quot; unique_id=&quot;22603&quot;&gt;&lt;property id=&quot;20148&quot; value=&quot;5&quot;/&gt;&lt;property id=&quot;20300&quot; value=&quot;Slide 2&quot;/&gt;&lt;property id=&quot;20307&quot; value=&quot;346&quot;/&gt;&lt;/object&gt;&lt;object type=&quot;3&quot; unique_id=&quot;22604&quot;&gt;&lt;property id=&quot;20148&quot; value=&quot;5&quot;/&gt;&lt;property id=&quot;20300&quot; value=&quot;Slide 3&quot;/&gt;&lt;property id=&quot;20307&quot; value=&quot;344&quot;/&gt;&lt;/object&gt;&lt;object type=&quot;3&quot; unique_id=&quot;22605&quot;&gt;&lt;property id=&quot;20148&quot; value=&quot;5&quot;/&gt;&lt;property id=&quot;20300&quot; value=&quot;Slide 4&quot;/&gt;&lt;property id=&quot;20307&quot; value=&quot;345&quot;/&gt;&lt;/object&gt;&lt;object type=&quot;3&quot; unique_id=&quot;22606&quot;&gt;&lt;property id=&quot;20148&quot; value=&quot;5&quot;/&gt;&lt;property id=&quot;20300&quot; value=&quot;Slide 5&quot;/&gt;&lt;property id=&quot;20307&quot; value=&quot;341&quot;/&gt;&lt;/object&gt;&lt;object type=&quot;3&quot; unique_id=&quot;22607&quot;&gt;&lt;property id=&quot;20148&quot; value=&quot;5&quot;/&gt;&lt;property id=&quot;20300&quot; value=&quot;Slide 6&quot;/&gt;&lt;property id=&quot;20307&quot; value=&quot;342&quot;/&gt;&lt;/object&gt;&lt;object type=&quot;3&quot; unique_id=&quot;22608&quot;&gt;&lt;property id=&quot;20148&quot; value=&quot;5&quot;/&gt;&lt;property id=&quot;20300&quot; value=&quot;Slide 7&quot;/&gt;&lt;property id=&quot;20307&quot; value=&quot;343&quot;/&gt;&lt;/object&gt;&lt;object type=&quot;3&quot; unique_id=&quot;22881&quot;&gt;&lt;property id=&quot;20148&quot; value=&quot;5&quot;/&gt;&lt;property id=&quot;20300&quot; value=&quot;Slide 10&quot;/&gt;&lt;property id=&quot;20307&quot; value=&quot;348&quot;/&gt;&lt;/object&gt;&lt;object type=&quot;3&quot; unique_id=&quot;22952&quot;&gt;&lt;property id=&quot;20148&quot; value=&quot;5&quot;/&gt;&lt;property id=&quot;20300&quot; value=&quot;Slide 8&quot;/&gt;&lt;property id=&quot;20307&quot; value=&quot;349&quot;/&gt;&lt;/object&gt;&lt;object type=&quot;3&quot; unique_id=&quot;22953&quot;&gt;&lt;property id=&quot;20148&quot; value=&quot;5&quot;/&gt;&lt;property id=&quot;20300&quot; value=&quot;Slide 9&quot;/&gt;&lt;property id=&quot;20307&quot; value=&quot;350&quot;/&gt;&lt;/object&gt;&lt;/object&gt;&lt;object type=&quot;10&quot; unique_id=&quot;10282&quot;&gt;&lt;object type=&quot;11&quot; unique_id=&quot;10283&quot;&gt;&lt;property id=&quot;20180&quot; value=&quot;1&quot;/&gt;&lt;property id=&quot;20181&quot; value=&quot;1&quot;/&gt;&lt;property id=&quot;20183&quot; value=&quot;1&quot;/&gt;&lt;/object&gt;&lt;object type=&quot;12&quot; unique_id=&quot;15698&quot;&gt;&lt;/object&gt;&lt;/object&gt;&lt;object type=&quot;4&quot; unique_id=&quot;10284&quot;&gt;&lt;/object&gt;&lt;/object&gt;&lt;/database&gt;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33&quot;/&gt;&lt;lineCharCount val=&quot;13&quot;/&gt;&lt;lineCharCount val=&quot;12&quot;/&gt;&lt;lineCharCount val=&quot;13&quot;/&gt;&lt;lineCharCount val=&quot;11&quot;/&gt;&lt;/TableIndex&gt;&lt;/ShapeText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9&quot;/&gt;&lt;/TableIndex&gt;&lt;/ShapeTextInfo&gt;"/>
  <p:tag name="HTML_SHAPEINFO" val="&lt;ThreeDShapeInfo&gt;&lt;uuid val=&quot;&quot;/&gt;&lt;isInvalidForFieldText val=&quot;0&quot;/&gt;&lt;Image&gt;&lt;filename val=&quot;C:\Users\KIENZU~1\AppData\Local\Temp\PR\data\asimages\{627366F4-A6F6-4A17-BA02-0063956C3327}_21.png&quot;/&gt;&lt;left val=&quot;36&quot;/&gt;&lt;top val=&quot;90&quot;/&gt;&lt;width val=&quot;649&quot;/&gt;&lt;height val=&quot;99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33&quot;/&gt;&lt;lineCharCount val=&quot;13&quot;/&gt;&lt;lineCharCount val=&quot;12&quot;/&gt;&lt;lineCharCount val=&quot;13&quot;/&gt;&lt;lineCharCount val=&quot;11&quot;/&gt;&lt;/TableIndex&gt;&lt;/ShapeText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5&quot;/&gt;&lt;/TableIndex&gt;&lt;/ShapeText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7470</TotalTime>
  <Words>109</Words>
  <Application>Microsoft Office PowerPoint</Application>
  <PresentationFormat>Widescreen</PresentationFormat>
  <Paragraphs>37</Paragraphs>
  <Slides>12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.VnAvant</vt:lpstr>
      <vt:lpstr>.VnBlackH</vt:lpstr>
      <vt:lpstr>.VnBodoni</vt:lpstr>
      <vt:lpstr>Arial</vt:lpstr>
      <vt:lpstr>Calibri</vt:lpstr>
      <vt:lpstr>Calibri Light</vt:lpstr>
      <vt:lpstr>HP001 4 hàng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Kien Zudo</dc:creator>
  <cp:lastModifiedBy>Dell 5310</cp:lastModifiedBy>
  <cp:revision>433</cp:revision>
  <dcterms:created xsi:type="dcterms:W3CDTF">2016-10-08T09:53:22Z</dcterms:created>
  <dcterms:modified xsi:type="dcterms:W3CDTF">2023-11-19T09:01:38Z</dcterms:modified>
</cp:coreProperties>
</file>