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8" r:id="rId3"/>
    <p:sldId id="269" r:id="rId4"/>
    <p:sldId id="259" r:id="rId5"/>
    <p:sldId id="257" r:id="rId6"/>
    <p:sldId id="258" r:id="rId7"/>
    <p:sldId id="260" r:id="rId8"/>
    <p:sldId id="267" r:id="rId9"/>
    <p:sldId id="261" r:id="rId10"/>
    <p:sldId id="263" r:id="rId11"/>
    <p:sldId id="270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3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B5D8-2379-4872-8E72-017686E4CB74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F1EA-A0D6-4D8B-BAB1-55986500C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3000">
        <p15:prstTrans prst="pageCurlDouble"/>
      </p:transition>
    </mc:Choice>
    <mc:Fallback xmlns="">
      <p:transition spd="slow" advTm="1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B5D8-2379-4872-8E72-017686E4CB74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F1EA-A0D6-4D8B-BAB1-55986500C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24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3000">
        <p15:prstTrans prst="pageCurlDouble"/>
      </p:transition>
    </mc:Choice>
    <mc:Fallback xmlns="">
      <p:transition spd="slow" advTm="1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B5D8-2379-4872-8E72-017686E4CB74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F1EA-A0D6-4D8B-BAB1-55986500C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80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3000">
        <p15:prstTrans prst="pageCurlDouble"/>
      </p:transition>
    </mc:Choice>
    <mc:Fallback xmlns="">
      <p:transition spd="slow" advTm="1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B5D8-2379-4872-8E72-017686E4CB74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F1EA-A0D6-4D8B-BAB1-55986500C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73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3000">
        <p15:prstTrans prst="pageCurlDouble"/>
      </p:transition>
    </mc:Choice>
    <mc:Fallback xmlns="">
      <p:transition spd="slow" advTm="1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B5D8-2379-4872-8E72-017686E4CB74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F1EA-A0D6-4D8B-BAB1-55986500C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9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3000">
        <p15:prstTrans prst="pageCurlDouble"/>
      </p:transition>
    </mc:Choice>
    <mc:Fallback xmlns="">
      <p:transition spd="slow" advTm="1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B5D8-2379-4872-8E72-017686E4CB74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F1EA-A0D6-4D8B-BAB1-55986500C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61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3000">
        <p15:prstTrans prst="pageCurlDouble"/>
      </p:transition>
    </mc:Choice>
    <mc:Fallback xmlns="">
      <p:transition spd="slow" advTm="1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B5D8-2379-4872-8E72-017686E4CB74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F1EA-A0D6-4D8B-BAB1-55986500C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66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3000">
        <p15:prstTrans prst="pageCurlDouble"/>
      </p:transition>
    </mc:Choice>
    <mc:Fallback xmlns="">
      <p:transition spd="slow" advTm="1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B5D8-2379-4872-8E72-017686E4CB74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F1EA-A0D6-4D8B-BAB1-55986500C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72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3000">
        <p15:prstTrans prst="pageCurlDouble"/>
      </p:transition>
    </mc:Choice>
    <mc:Fallback xmlns="">
      <p:transition spd="slow" advTm="1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B5D8-2379-4872-8E72-017686E4CB74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F1EA-A0D6-4D8B-BAB1-55986500C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30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3000">
        <p15:prstTrans prst="pageCurlDouble"/>
      </p:transition>
    </mc:Choice>
    <mc:Fallback xmlns="">
      <p:transition spd="slow" advTm="1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B5D8-2379-4872-8E72-017686E4CB74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F1EA-A0D6-4D8B-BAB1-55986500C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50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3000">
        <p15:prstTrans prst="pageCurlDouble"/>
      </p:transition>
    </mc:Choice>
    <mc:Fallback xmlns="">
      <p:transition spd="slow" advTm="1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B5D8-2379-4872-8E72-017686E4CB74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4F1EA-A0D6-4D8B-BAB1-55986500C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14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3000">
        <p15:prstTrans prst="pageCurlDouble"/>
      </p:transition>
    </mc:Choice>
    <mc:Fallback xmlns="">
      <p:transition spd="slow" advTm="1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AB5D8-2379-4872-8E72-017686E4CB74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4F1EA-A0D6-4D8B-BAB1-55986500C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3000">
        <p15:prstTrans prst="pageCurlDouble"/>
      </p:transition>
    </mc:Choice>
    <mc:Fallback xmlns="">
      <p:transition spd="slow" advTm="1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6259" y="-2676262"/>
            <a:ext cx="6839479" cy="12192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6527" y="925975"/>
            <a:ext cx="10243595" cy="50234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13240" y="1186110"/>
            <a:ext cx="495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BAN MAI XANH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06424" y="3304916"/>
            <a:ext cx="7543800" cy="14157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DỤC NẾP SỐNG THANH LỊCH, VĂN MINH</a:t>
            </a:r>
          </a:p>
          <a:p>
            <a:pPr algn="ctr">
              <a:defRPr/>
            </a:pPr>
            <a:b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RÓT NƯỚC VÀ UỐNG NƯỚC ĐÚNG CÁCH</a:t>
            </a:r>
          </a:p>
          <a:p>
            <a:pPr algn="ctr">
              <a:defRPr/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Lê Thị Huế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7EA1A3-4D68-8E09-EAF0-A1C4BB5D5B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953" y="1509275"/>
            <a:ext cx="1821574" cy="182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16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3000">
        <p15:prstTrans prst="pageCurlDouble"/>
      </p:transition>
    </mc:Choice>
    <mc:Fallback xmlns="">
      <p:transition spd="slow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14401" y="688621"/>
            <a:ext cx="10306756" cy="5475111"/>
          </a:xfrm>
          <a:prstGeom prst="roundRect">
            <a:avLst>
              <a:gd name="adj" fmla="val 1131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" r="2931" b="6574"/>
          <a:stretch/>
        </p:blipFill>
        <p:spPr>
          <a:xfrm>
            <a:off x="6728178" y="2384777"/>
            <a:ext cx="4199466" cy="3451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" r="5074" b="5740"/>
          <a:stretch/>
        </p:blipFill>
        <p:spPr>
          <a:xfrm>
            <a:off x="1320800" y="2269067"/>
            <a:ext cx="4532319" cy="368017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497690" y="2720622"/>
            <a:ext cx="485422" cy="5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611556" y="2867378"/>
            <a:ext cx="513647" cy="55879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56085" y="774147"/>
            <a:ext cx="69557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Con chọn hành động nào sau đây?</a:t>
            </a:r>
            <a:endParaRPr lang="en-US" sz="3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738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3000">
        <p15:prstTrans prst="pageCurlDouble"/>
      </p:transition>
    </mc:Choice>
    <mc:Fallback xmlns="">
      <p:transition spd="slow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942622" y="841914"/>
            <a:ext cx="10306756" cy="5475111"/>
          </a:xfrm>
          <a:prstGeom prst="roundRect">
            <a:avLst>
              <a:gd name="adj" fmla="val 1131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95600" y="2207889"/>
            <a:ext cx="6400800" cy="608385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7825432"/>
              </a:avLst>
            </a:prstTxWarp>
            <a:spAutoFit/>
          </a:bodyPr>
          <a:lstStyle/>
          <a:p>
            <a:pPr algn="ctr"/>
            <a:r>
              <a:rPr lang="vi-VN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Giờ học của chúng mình đến đây là hết rồi!</a:t>
            </a:r>
            <a:endParaRPr lang="en-US" sz="3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8473" y="4124050"/>
            <a:ext cx="58721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Xin chào và hẹn gặp lại các con. </a:t>
            </a:r>
            <a:endParaRPr lang="en-US" sz="3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8747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3000">
        <p15:prstTrans prst="pageCurlDouble"/>
      </p:transition>
    </mc:Choice>
    <mc:Fallback xmlns="">
      <p:transition spd="slow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14401" y="688621"/>
            <a:ext cx="10306756" cy="5475111"/>
          </a:xfrm>
          <a:prstGeom prst="roundRect">
            <a:avLst>
              <a:gd name="adj" fmla="val 1131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9"/>
          <a:stretch/>
        </p:blipFill>
        <p:spPr>
          <a:xfrm>
            <a:off x="2514600" y="1140178"/>
            <a:ext cx="7162800" cy="479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49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3000">
        <p15:prstTrans prst="pageCurlDouble"/>
      </p:transition>
    </mc:Choice>
    <mc:Fallback xmlns="">
      <p:transition spd="slow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9" t="169" r="759" b="-169"/>
          <a:stretch/>
        </p:blipFill>
        <p:spPr>
          <a:xfrm>
            <a:off x="-135467" y="0"/>
            <a:ext cx="12327467" cy="6858000"/>
          </a:xfrm>
          <a:prstGeom prst="rect">
            <a:avLst/>
          </a:prstGeom>
        </p:spPr>
      </p:pic>
      <p:pic>
        <p:nvPicPr>
          <p:cNvPr id="3" name="mời bạn ăn.mpeg4.aa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5467" y="0"/>
            <a:ext cx="124403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12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3000">
        <p15:prstTrans prst="pageCurlDouble"/>
      </p:transition>
    </mc:Choice>
    <mc:Fallback xmlns="">
      <p:transition spd="slow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9" t="169" r="759" b="-169"/>
          <a:stretch/>
        </p:blipFill>
        <p:spPr>
          <a:xfrm>
            <a:off x="-158044" y="0"/>
            <a:ext cx="1235004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96169" y="2967335"/>
            <a:ext cx="81996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Các con cùng xem hình ảnh sau đây nhé.</a:t>
            </a:r>
            <a:endParaRPr lang="en-US" sz="36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7198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3000">
        <p15:prstTrans prst="pageCurlDouble"/>
      </p:transition>
    </mc:Choice>
    <mc:Fallback xmlns="">
      <p:transition spd="slow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9" t="169" r="759" b="-169"/>
          <a:stretch/>
        </p:blipFill>
        <p:spPr>
          <a:xfrm>
            <a:off x="-146756" y="0"/>
            <a:ext cx="12338756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" t="14089" r="2586" b="5438"/>
          <a:stretch/>
        </p:blipFill>
        <p:spPr>
          <a:xfrm>
            <a:off x="2766349" y="1219177"/>
            <a:ext cx="6562847" cy="458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34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3000">
        <p15:prstTrans prst="pageCurlDouble"/>
      </p:transition>
    </mc:Choice>
    <mc:Fallback xmlns="">
      <p:transition spd="slow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" t="13206" r="3841" b="4831"/>
          <a:stretch/>
        </p:blipFill>
        <p:spPr>
          <a:xfrm>
            <a:off x="2639028" y="1096579"/>
            <a:ext cx="6713316" cy="466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32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3000">
        <p15:prstTrans prst="pageCurlDouble"/>
      </p:transition>
    </mc:Choice>
    <mc:Fallback xmlns="">
      <p:transition spd="slow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0" t="12333" r="4513" b="7591"/>
          <a:stretch/>
        </p:blipFill>
        <p:spPr>
          <a:xfrm>
            <a:off x="2083443" y="960698"/>
            <a:ext cx="7419371" cy="471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43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3000">
        <p15:prstTrans prst="pageCurlDouble"/>
      </p:transition>
    </mc:Choice>
    <mc:Fallback xmlns="">
      <p:transition spd="slow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" t="12024" b="7183"/>
          <a:stretch/>
        </p:blipFill>
        <p:spPr>
          <a:xfrm>
            <a:off x="2099733" y="1196622"/>
            <a:ext cx="7224889" cy="439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83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3000">
        <p15:prstTrans prst="pageCurlDouble"/>
      </p:transition>
    </mc:Choice>
    <mc:Fallback xmlns="">
      <p:transition spd="slow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80821" y="1964975"/>
            <a:ext cx="8162812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sz="32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Lời khuyên: </a:t>
            </a:r>
          </a:p>
          <a:p>
            <a:pPr>
              <a:defRPr/>
            </a:pPr>
            <a:r>
              <a:rPr lang="vi-VN" sz="3600" dirty="0">
                <a:solidFill>
                  <a:srgbClr val="002060"/>
                </a:solidFill>
                <a:latin typeface="+mj-lt"/>
              </a:rPr>
              <a:t>Khi uống nước các con rót vừa đủ uống,</a:t>
            </a:r>
          </a:p>
          <a:p>
            <a:pPr>
              <a:defRPr/>
            </a:pPr>
            <a:r>
              <a:rPr lang="vi-VN" sz="3600" dirty="0">
                <a:solidFill>
                  <a:srgbClr val="002060"/>
                </a:solidFill>
                <a:latin typeface="+mj-lt"/>
              </a:rPr>
              <a:t> uống từng ngụm nhỏ từ tốn và không</a:t>
            </a:r>
          </a:p>
          <a:p>
            <a:pPr>
              <a:defRPr/>
            </a:pPr>
            <a:r>
              <a:rPr lang="vi-VN" sz="3600" dirty="0">
                <a:solidFill>
                  <a:srgbClr val="002060"/>
                </a:solidFill>
                <a:latin typeface="+mj-lt"/>
              </a:rPr>
              <a:t> ngửa cổ quá ra sau dễ bị sặc nước.</a:t>
            </a:r>
            <a:r>
              <a:rPr lang="vi-VN" sz="36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434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3000">
        <p15:prstTrans prst="pageCurlDouble"/>
      </p:transition>
    </mc:Choice>
    <mc:Fallback xmlns="">
      <p:transition spd="slow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42622" y="598313"/>
            <a:ext cx="10306756" cy="5475111"/>
          </a:xfrm>
          <a:prstGeom prst="roundRect">
            <a:avLst>
              <a:gd name="adj" fmla="val 1131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" r="3848"/>
          <a:stretch/>
        </p:blipFill>
        <p:spPr>
          <a:xfrm>
            <a:off x="1433690" y="2205054"/>
            <a:ext cx="4346222" cy="3868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" r="3749" b="8881"/>
          <a:stretch/>
        </p:blipFill>
        <p:spPr>
          <a:xfrm>
            <a:off x="6547556" y="2367144"/>
            <a:ext cx="4673601" cy="37062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215468" y="2720622"/>
            <a:ext cx="485422" cy="5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594624" y="2921000"/>
            <a:ext cx="485422" cy="5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56085" y="774147"/>
            <a:ext cx="69557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Con chọn hành động nào sau đây?</a:t>
            </a:r>
            <a:endParaRPr lang="en-US" sz="3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9562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3000">
        <p15:prstTrans prst="pageCurlDouble"/>
      </p:transition>
    </mc:Choice>
    <mc:Fallback xmlns="">
      <p:transition spd="slow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120</Words>
  <Application>Microsoft Office PowerPoint</Application>
  <PresentationFormat>Widescreen</PresentationFormat>
  <Paragraphs>14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 5310</cp:lastModifiedBy>
  <cp:revision>9</cp:revision>
  <dcterms:created xsi:type="dcterms:W3CDTF">2022-10-30T09:03:02Z</dcterms:created>
  <dcterms:modified xsi:type="dcterms:W3CDTF">2023-11-19T08:59:54Z</dcterms:modified>
</cp:coreProperties>
</file>