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</p:sldMasterIdLst>
  <p:sldIdLst>
    <p:sldId id="305" r:id="rId6"/>
    <p:sldId id="329" r:id="rId7"/>
    <p:sldId id="306" r:id="rId8"/>
    <p:sldId id="326" r:id="rId9"/>
    <p:sldId id="309" r:id="rId10"/>
    <p:sldId id="275" r:id="rId11"/>
    <p:sldId id="321" r:id="rId12"/>
    <p:sldId id="322" r:id="rId13"/>
    <p:sldId id="277" r:id="rId14"/>
    <p:sldId id="323" r:id="rId15"/>
    <p:sldId id="278" r:id="rId16"/>
    <p:sldId id="279" r:id="rId17"/>
    <p:sldId id="281" r:id="rId18"/>
    <p:sldId id="282" r:id="rId19"/>
    <p:sldId id="283" r:id="rId20"/>
    <p:sldId id="284" r:id="rId21"/>
    <p:sldId id="325" r:id="rId22"/>
    <p:sldId id="293" r:id="rId23"/>
    <p:sldId id="294" r:id="rId24"/>
    <p:sldId id="295" r:id="rId25"/>
    <p:sldId id="299" r:id="rId26"/>
    <p:sldId id="296" r:id="rId27"/>
    <p:sldId id="297" r:id="rId28"/>
    <p:sldId id="300" r:id="rId29"/>
    <p:sldId id="301" r:id="rId30"/>
    <p:sldId id="298" r:id="rId31"/>
    <p:sldId id="319" r:id="rId32"/>
    <p:sldId id="311" r:id="rId33"/>
    <p:sldId id="328" r:id="rId34"/>
    <p:sldId id="313" r:id="rId35"/>
    <p:sldId id="320" r:id="rId36"/>
    <p:sldId id="317" r:id="rId37"/>
    <p:sldId id="316" r:id="rId38"/>
    <p:sldId id="31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673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21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CE7E20-102B-4F7D-A09E-09E6608621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2581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0500F-0A94-4ADE-ACC1-B5194E23AC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79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22AE01-77DF-4F7B-86BE-E2E98FE915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2802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0659-093A-4501-85C1-141EBB4665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086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49EFF1-71BA-4CAF-B56F-624A7DB395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3621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21E2C-0833-476F-9E61-CBF64D6DF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4816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B489-7205-4B11-9CF1-16E0725D3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0066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8DBCB-D2F1-45CF-8BF0-DA6E81346C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777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5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8956E-D4EB-4F8B-B954-67D80C8575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16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0FBAB-B9D7-4C9C-99F3-5EDC446A40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455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BCD5C-6D2F-4043-938D-EBACBBEB0B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035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37C84-BE9E-4C69-8B3B-516F93AD22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8A414B-A6DF-425D-9680-E0E2552DC2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674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D1FF1-1CCA-47D3-BA88-20071661F4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E21FF-F595-4355-B480-1035332B4D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3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6B8332-6974-42FB-A164-A7B88FBDA2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69BEE0-8A7F-4A45-993F-9293F41121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70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E809E-1C13-477E-BDBA-EC2295683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B201F-420A-43B0-A128-9CB8EEAE485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8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EDC61-F9C6-4510-8EE3-7EE5ADBF444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C0042-CF52-4EEA-824F-0AA4926E0E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76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E0E7A-0597-470B-8CC3-48518391F5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B5590A-7676-4108-B79F-5EBE9F89C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99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1EE8-89DB-462E-B908-418B4C59AA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0EBB4F-2FC3-409A-B888-BB1AD2B79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98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190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DA606-C1A7-442C-A8E6-16B92477301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8F354-9520-4292-9458-059E47DACA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35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6D112-60D4-4B5D-ADFC-2920471BEF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B516B-38AA-4E30-8A1F-CDAF7F77CF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90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411CF-5C5A-4017-BBA2-54CF14BF80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DAB2-9770-4ADE-B333-63ECDDC69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838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99CE7-4026-4F83-B865-8FA3627068D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02ABC-9BE5-472D-9432-31413E2C36B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F2071-5131-4CCC-B9BC-A7106028C74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219BD1-F536-45EB-B280-EF2296F13A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272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67D5-E705-4AB8-BEF1-3050ABFFDAC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A7E49-828C-49F9-8454-2EE66D0497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52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B0092-0688-4F06-BF5A-2149F96731E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B2B1D-0D3F-424A-BC90-14D90486C1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09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509D9-68DA-44EB-9444-B506F459B8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883A66-336B-4625-9048-CE5B844BFF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03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FE73D-5F91-44D2-9AA7-EA374D25EE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34620-0743-4F2F-AA6D-EC87FCB217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08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132BF-8D9E-44D9-9F9B-56923CC0FA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6C053-7BA1-4620-92FC-2AC6DE8666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62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063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47177-115F-487C-915F-96121BC0D6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7EDD28-05B5-4530-B3AE-616D571FE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90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03A35-81CC-4E40-B0CD-674CFB8C780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F65FD-CE15-4437-96BC-EF6D6220BC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4348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CB86B-F237-46E0-998D-189F110B521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AF90E1-3DA2-4B78-BB51-57AEA472AD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1006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F1-8D94-46F8-89C2-E92DF58DF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F6A92-D59B-40A9-A28F-FBF0AC6C1C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1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9240C-BE1D-4731-A1D3-9A8AC0A39FE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05716-6124-4565-9D13-3CF6A064CC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7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0C7E1-BF35-4D22-B217-FF2635936D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712572"/>
      </p:ext>
    </p:extLst>
  </p:cSld>
  <p:clrMapOvr>
    <a:masterClrMapping/>
  </p:clrMapOvr>
  <p:transition>
    <p:cover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F7A3F7-1751-425B-BE2F-38766191D6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466791"/>
      </p:ext>
    </p:extLst>
  </p:cSld>
  <p:clrMapOvr>
    <a:masterClrMapping/>
  </p:clrMapOvr>
  <p:transition>
    <p:cover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56443F-FDD3-45B7-AEA4-1A86E5D9C3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48837"/>
      </p:ext>
    </p:extLst>
  </p:cSld>
  <p:clrMapOvr>
    <a:masterClrMapping/>
  </p:clrMapOvr>
  <p:transition>
    <p:cover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8C4F19-90BD-4B03-9447-87B82091C8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34277"/>
      </p:ext>
    </p:extLst>
  </p:cSld>
  <p:clrMapOvr>
    <a:masterClrMapping/>
  </p:clrMapOvr>
  <p:transition>
    <p:cover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E03B0-7265-41D6-9C91-D0BBE09582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162139"/>
      </p:ext>
    </p:extLst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150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F05F5-905F-4906-90EF-F9ADB0D913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179467"/>
      </p:ext>
    </p:extLst>
  </p:cSld>
  <p:clrMapOvr>
    <a:masterClrMapping/>
  </p:clrMapOvr>
  <p:transition>
    <p:cover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DD9FF7-8F08-42F8-8E91-E1A6BCD657F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913"/>
      </p:ext>
    </p:extLst>
  </p:cSld>
  <p:clrMapOvr>
    <a:masterClrMapping/>
  </p:clrMapOvr>
  <p:transition>
    <p:cover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F493E6-F89C-4569-98CB-2DBAA19CAA4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1533"/>
      </p:ext>
    </p:extLst>
  </p:cSld>
  <p:clrMapOvr>
    <a:masterClrMapping/>
  </p:clrMapOvr>
  <p:transition>
    <p:cover dir="d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FD5E77-3186-40B4-987A-0DAA411744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72840"/>
      </p:ext>
    </p:extLst>
  </p:cSld>
  <p:clrMapOvr>
    <a:masterClrMapping/>
  </p:clrMapOvr>
  <p:transition>
    <p:cover dir="d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B21328-7544-4E5E-B010-724D5BBB4AB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977406"/>
      </p:ext>
    </p:extLst>
  </p:cSld>
  <p:clrMapOvr>
    <a:masterClrMapping/>
  </p:clrMapOvr>
  <p:transition>
    <p:cover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34DB4-2584-405A-99C2-1D180C7D290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00563"/>
      </p:ext>
    </p:extLst>
  </p:cSld>
  <p:clrMapOvr>
    <a:masterClrMapping/>
  </p:clrMapOvr>
  <p:transition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0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9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4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43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90514-DA86-42FC-BBA6-88BE1ED44DA5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8A94-2833-4E56-9571-CEDE8DB31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70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FE01D7-D152-4DA3-9D5D-446C76781AEB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9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D175C0-0424-48EA-9632-04F4C270B35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1A40B6-9619-4795-814E-58B8E9B6878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67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58F46-857C-410E-A959-CB38124078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831FAE-A3F7-4DEB-BECE-3EA1F8D9EB94}" type="slidenum">
              <a:rPr 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61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99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51B84-72CD-4D01-8E5B-6BB1AB939A9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49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nênf bì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221989" y="-13063"/>
            <a:ext cx="55228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</a:t>
            </a:r>
            <a:r>
              <a:rPr lang="en-US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QUẬN LONG BIÊN</a:t>
            </a:r>
            <a:endParaRPr lang="en-US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fr-FR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fr-FR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fr-FR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MAI XANH</a:t>
            </a:r>
            <a:endParaRPr lang="fr-FR" b="1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</a:t>
            </a:r>
            <a:endParaRPr lang="en-US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4114800" y="2805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32413" y="2503105"/>
            <a:ext cx="721383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cap="all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kumimoji="0" lang="en-US" sz="4800" b="1" i="0" u="none" strike="noStrike" kern="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2413" y="3520011"/>
            <a:ext cx="7719731" cy="523220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j-lt"/>
              <a:cs typeface="Times New Roman" pitchFamily="18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400800" y="6172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45" y="748885"/>
            <a:ext cx="1601153" cy="16011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0663" y="3491778"/>
            <a:ext cx="66382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 </a:t>
            </a:r>
            <a:r>
              <a:rPr lang="en-US" sz="2800" b="1" noProof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để uống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tuổi: Mẫu giáo bé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1288" y="5910868"/>
            <a:ext cx="344732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Nă</a:t>
            </a:r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học: 2023- 2024</a:t>
            </a: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0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4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986" y="268941"/>
            <a:ext cx="8213835" cy="640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211" y="0"/>
            <a:ext cx="5064247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 Ly Nhựa Trà Sữa Đẹp | In Ly Trà Sữa (ĐẸP SỐ 1) Gia 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0"/>
            <a:ext cx="1007146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93" b="766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3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"/>
          <p:cNvSpPr txBox="1">
            <a:spLocks noChangeArrowheads="1"/>
          </p:cNvSpPr>
          <p:nvPr/>
        </p:nvSpPr>
        <p:spPr bwMode="auto">
          <a:xfrm>
            <a:off x="1752600" y="4800601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>
                <a:solidFill>
                  <a:srgbClr val="FF0000"/>
                </a:solidFill>
              </a:rPr>
              <a:t>               </a:t>
            </a:r>
          </a:p>
        </p:txBody>
      </p:sp>
      <p:pic>
        <p:nvPicPr>
          <p:cNvPr id="3079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0132" y="-249238"/>
            <a:ext cx="1691545" cy="184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89753" y="5465763"/>
            <a:ext cx="1484633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543" y="-56730"/>
            <a:ext cx="1574609" cy="157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AN43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29543" y="5630864"/>
            <a:ext cx="189571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 flipV="1">
            <a:off x="-2912267" y="3016133"/>
            <a:ext cx="6858000" cy="82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" descr="Tuan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74671" y="2942176"/>
            <a:ext cx="6858000" cy="973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067124" y="1215203"/>
            <a:ext cx="3752950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So </a:t>
            </a:r>
            <a:r>
              <a:rPr lang="en-US" sz="8000" b="1" kern="0" dirty="0" err="1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sánh</a:t>
            </a:r>
            <a:r>
              <a:rPr lang="en-US" sz="8000" b="1" kern="0" dirty="0" smtClean="0">
                <a:ln w="11430"/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/>
              </a:rPr>
              <a:t>:</a:t>
            </a:r>
            <a:endParaRPr lang="en-US" sz="8000" b="1" kern="0" dirty="0">
              <a:ln w="11430"/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6682" y="2702865"/>
            <a:ext cx="7570694" cy="2097735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ly 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–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Cái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</a:rPr>
              <a:t>cốc</a:t>
            </a:r>
            <a:endParaRPr lang="en-US" sz="54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850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khung trò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96707" y="1237978"/>
            <a:ext cx="4198585" cy="1323439"/>
          </a:xfrm>
          <a:prstGeom prst="rect">
            <a:avLst/>
          </a:prstGeom>
          <a:noFill/>
        </p:spPr>
        <p:txBody>
          <a:bodyPr spcFirstLastPara="1"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Mở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dirty="0" err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rộng</a:t>
            </a:r>
            <a:r>
              <a:rPr lang="en-US" sz="8000" b="1" kern="0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trong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gia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9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4743" y="0"/>
            <a:ext cx="8961119" cy="6858000"/>
          </a:xfrm>
          <a:prstGeom prst="rect">
            <a:avLst/>
          </a:prstGeom>
        </p:spPr>
      </p:pic>
      <p:pic>
        <p:nvPicPr>
          <p:cNvPr id="6" name="Raindrops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02743" y="54643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2115" y="736169"/>
            <a:ext cx="86248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>
                <a:solidFill>
                  <a:schemeClr val="tx2">
                    <a:lumMod val="25000"/>
                  </a:schemeClr>
                </a:solidFill>
              </a:rPr>
              <a:t>1</a:t>
            </a:r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. Kiến thức: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Trẻ biết tên gọi, công dụng, chất liệu, màu sắc 1 số đồ dùng ăn, uống trong gia đình trong gia đình.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 Biết so sánh, phân loại 1 số đồ dung theo công dụng và chất liệu, màu sắc, công dụng.</a:t>
            </a:r>
          </a:p>
          <a:p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2. Kỹ năng: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Phát triển khả năng quan sát, nhận xét đối tượng của trẻ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Trẻ có khả năng trả lời câu hỏi rõ ràng, mạch lạc</a:t>
            </a:r>
          </a:p>
          <a:p>
            <a:r>
              <a:rPr lang="vi-VN" sz="2000" b="1" i="1">
                <a:solidFill>
                  <a:schemeClr val="tx2">
                    <a:lumMod val="25000"/>
                  </a:schemeClr>
                </a:solidFill>
                <a:latin typeface="+mj-lt"/>
              </a:rPr>
              <a:t>3. Thái độ:</a:t>
            </a:r>
            <a:endParaRPr lang="vi-VN" sz="2000" b="1">
              <a:solidFill>
                <a:schemeClr val="tx2">
                  <a:lumMod val="25000"/>
                </a:schemeClr>
              </a:solidFill>
              <a:latin typeface="+mj-lt"/>
            </a:endParaRP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Hứng thú tham gia giờ học.</a:t>
            </a:r>
          </a:p>
          <a:p>
            <a:r>
              <a:rPr lang="vi-VN" sz="2000" b="1">
                <a:solidFill>
                  <a:srgbClr val="0070C0"/>
                </a:solidFill>
                <a:latin typeface="+mj-lt"/>
              </a:rPr>
              <a:t>- Qua giờ học trẻ biết giữ gìn đồ dùng cẩn thận, không làm vỡ đồ dùng.</a:t>
            </a:r>
          </a:p>
          <a:p>
            <a:endParaRPr lang="en-US" sz="2000" b="1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9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851" y="0"/>
            <a:ext cx="9313817" cy="69546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3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377" y="398929"/>
            <a:ext cx="6098242" cy="60982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5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527" y="219867"/>
            <a:ext cx="7540831" cy="6481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89" y="-59579"/>
            <a:ext cx="7432765" cy="6901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313764"/>
            <a:ext cx="8146473" cy="61946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346261"/>
            <a:ext cx="8269942" cy="62024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23" y="545943"/>
            <a:ext cx="8094333" cy="5841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5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5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2286000" y="-762000"/>
            <a:ext cx="792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vi-VN" altLang="en-US" sz="3600">
              <a:solidFill>
                <a:srgbClr val="FF0066"/>
              </a:solidFill>
              <a:latin typeface="VNI-Ariston" pitchFamily="2" charset="0"/>
            </a:endParaRPr>
          </a:p>
        </p:txBody>
      </p:sp>
      <p:pic>
        <p:nvPicPr>
          <p:cNvPr id="2051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1046" y="513876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02165" y="4324352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3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86987" y="520277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6" descr="Picture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10439399" y="5343548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3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66889" y="52768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38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8124" y="4481513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39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299965" y="-1038752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6" y="106879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3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01195" y="-857910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44" descr="887822uivpqeloz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4299" y="106878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9718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FF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9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3048000" y="1143000"/>
            <a:ext cx="6324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0" name="WordArt 27" descr="White marble"/>
          <p:cNvSpPr>
            <a:spLocks noChangeArrowheads="1" noChangeShapeType="1" noTextEdit="1"/>
          </p:cNvSpPr>
          <p:nvPr/>
        </p:nvSpPr>
        <p:spPr bwMode="auto">
          <a:xfrm>
            <a:off x="2819400" y="4953000"/>
            <a:ext cx="6324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000000"/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9525">
                <a:round/>
                <a:headEnd/>
                <a:tailEnd/>
              </a:ln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238124"/>
            <a:ext cx="12071512" cy="692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681430" y="1746494"/>
            <a:ext cx="6614970" cy="3206506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Giáo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dục</a:t>
            </a:r>
            <a:r>
              <a:rPr lang="en-US" sz="54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 </a:t>
            </a:r>
            <a:r>
              <a:rPr lang="en-US" sz="5400" b="1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trẻ</a:t>
            </a:r>
            <a:endParaRPr lang="en-US" sz="54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2869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81083" y="1278320"/>
            <a:ext cx="5983940" cy="1323439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Đọc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000" b="1" kern="0" noProof="0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vè</a:t>
            </a:r>
            <a:r>
              <a:rPr lang="en-US" sz="8000" b="1" kern="0" noProof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kumimoji="0" lang="en-US" sz="80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196" y="2702866"/>
            <a:ext cx="7196446" cy="1833508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Tên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đồ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dùng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ăn</a:t>
            </a:r>
            <a:r>
              <a:rPr lang="en-US" sz="5400" b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uống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nền GA\ung-h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8" y="0"/>
            <a:ext cx="122425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7569" y="1314202"/>
            <a:ext cx="588411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1.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Ổn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định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tổ</a:t>
            </a:r>
            <a:r>
              <a:rPr kumimoji="0" lang="en-US" sz="5400" b="1" i="0" u="none" strike="noStrike" kern="0" cap="none" spc="0" normalizeH="0" baseline="0" noProof="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</a:rPr>
              <a:t>chức</a:t>
            </a:r>
            <a:endParaRPr kumimoji="0" lang="en-US" sz="5400" b="1" i="0" u="none" strike="noStrike" kern="0" cap="none" spc="0" normalizeH="0" baseline="0" noProof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90550" y="2422543"/>
            <a:ext cx="5388014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Cô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và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trẻ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hát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“</a:t>
            </a:r>
            <a:r>
              <a:rPr kumimoji="0" lang="en-US" sz="5400" b="1" i="0" u="none" strike="noStrike" kern="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Đồ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dùng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bé</a:t>
            </a:r>
            <a:r>
              <a:rPr kumimoji="0" lang="en-US" sz="5400" b="1" i="0" u="none" strike="noStrike" kern="0" cap="none" spc="50" normalizeH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en-US" sz="5400" b="1" i="0" u="none" strike="noStrike" kern="0" cap="none" spc="50" normalizeH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yêu</a:t>
            </a:r>
            <a:r>
              <a:rPr kumimoji="0" lang="en-US" sz="5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”</a:t>
            </a:r>
            <a:endParaRPr kumimoji="0" lang="en-US" sz="5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6" name="Dũng hài cốt- nhạc beat mầm non- đồ dùng bé yêu. (online-audio-converter.co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4388" y="8874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5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8859" y="3062445"/>
            <a:ext cx="533428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Mắt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tinh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2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71" y="213330"/>
            <a:ext cx="3067335" cy="30673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047" y="106206"/>
            <a:ext cx="3056457" cy="30564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315" y="0"/>
            <a:ext cx="2573100" cy="3142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140" y="0"/>
            <a:ext cx="2835860" cy="30569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006" y="3814522"/>
            <a:ext cx="3086790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9660" y="3162663"/>
            <a:ext cx="3551982" cy="35519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385" t="8051" r="16608" b="12760"/>
          <a:stretch/>
        </p:blipFill>
        <p:spPr>
          <a:xfrm>
            <a:off x="6574681" y="3657600"/>
            <a:ext cx="246487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9088" r="12055"/>
          <a:stretch/>
        </p:blipFill>
        <p:spPr>
          <a:xfrm>
            <a:off x="9263415" y="3657600"/>
            <a:ext cx="2928585" cy="30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0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8" y="28704"/>
            <a:ext cx="11732821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2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3516" y="3062445"/>
            <a:ext cx="5044971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Chung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sức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nhạc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6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2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nền GA\nền tro cho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04"/>
            <a:ext cx="12017829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1530" y="1794163"/>
            <a:ext cx="4308937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600" b="1" cap="all" dirty="0" err="1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</a:t>
            </a:r>
            <a:r>
              <a:rPr lang="en-US" sz="6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600" b="1" cap="all" dirty="0" err="1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chơi</a:t>
            </a:r>
            <a:r>
              <a:rPr lang="en-US" sz="66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1</a:t>
            </a:r>
            <a:endParaRPr lang="en-US" sz="66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0512" y="3062445"/>
            <a:ext cx="6870985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Thử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tài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8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8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bé</a:t>
            </a:r>
            <a:endParaRPr lang="en-US" sz="8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ShiningTheMorning-HoaTau-30891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2018" y="46676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0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esktop\nền GA\nền trò chơ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88820" y="1455367"/>
            <a:ext cx="42143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Chào tạm biệt</a:t>
            </a:r>
          </a:p>
        </p:txBody>
      </p:sp>
      <p:sp>
        <p:nvSpPr>
          <p:cNvPr id="3" name="Rectangle 2"/>
          <p:cNvSpPr/>
          <p:nvPr/>
        </p:nvSpPr>
        <p:spPr>
          <a:xfrm>
            <a:off x="3328561" y="2514601"/>
            <a:ext cx="555895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Chúc các bé </a:t>
            </a:r>
          </a:p>
          <a:p>
            <a:pPr algn="ctr">
              <a:defRPr/>
            </a:pPr>
            <a:r>
              <a:rPr lang="en-US" sz="4000" b="1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Chăm ngoan ,học giỏi</a:t>
            </a:r>
          </a:p>
        </p:txBody>
      </p:sp>
    </p:spTree>
    <p:extLst>
      <p:ext uri="{BB962C8B-B14F-4D97-AF65-F5344CB8AC3E}">
        <p14:creationId xmlns:p14="http://schemas.microsoft.com/office/powerpoint/2010/main" val="397210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128" y="0"/>
            <a:ext cx="12286128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38082" y="2326341"/>
            <a:ext cx="8189260" cy="2702859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Thảo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luận</a:t>
            </a:r>
            <a:r>
              <a:rPr kumimoji="0" lang="en-US" sz="5400" b="1" i="0" u="none" strike="noStrike" kern="0" cap="none" spc="0" normalizeH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</a:rPr>
              <a:t>nhóm</a:t>
            </a:r>
            <a:endParaRPr kumimoji="0" lang="en-US" sz="54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493" y="0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44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Administrator\Desktop\nền GA\nền bo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42753" y="2324983"/>
            <a:ext cx="8906493" cy="2668757"/>
          </a:xfrm>
          <a:prstGeom prst="rect">
            <a:avLst/>
          </a:prstGeom>
          <a:noFill/>
        </p:spPr>
        <p:txBody>
          <a:bodyPr wrap="none">
            <a:prstTxWarp prst="textDeflateBottom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Tìm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hiểu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đồ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dùng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để</a:t>
            </a:r>
            <a:r>
              <a:rPr lang="en-US" sz="5400" b="1" kern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400" b="1" kern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uống</a:t>
            </a:r>
            <a:endParaRPr lang="en-US" sz="5400" b="1" kern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97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ốc sứ 09 – EPV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149" cy="70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etween-Two-Lov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6683" y="5477436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5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1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rẻ em uống bao nhiêu nước là đủ mỗi ngày? - Mẫu giáo Tuổi X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962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5211" cy="694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ước dừa có thể giúp giải độc tố cho thận - THEHINHCHANE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27" y="-256955"/>
            <a:ext cx="1601153" cy="160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6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157</Words>
  <Application>Microsoft Office PowerPoint</Application>
  <PresentationFormat>Widescreen</PresentationFormat>
  <Paragraphs>40</Paragraphs>
  <Slides>34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.VnTime</vt:lpstr>
      <vt:lpstr>Arial</vt:lpstr>
      <vt:lpstr>Calibri</vt:lpstr>
      <vt:lpstr>Calibri Light</vt:lpstr>
      <vt:lpstr>Times New Roman</vt:lpstr>
      <vt:lpstr>VNI-Ariston</vt:lpstr>
      <vt:lpstr>Office Theme</vt:lpstr>
      <vt:lpstr>1_Default Design</vt:lpstr>
      <vt:lpstr>1_Office Theme</vt:lpstr>
      <vt:lpstr>2_Office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NGUYENTHANH</cp:lastModifiedBy>
  <cp:revision>63</cp:revision>
  <dcterms:created xsi:type="dcterms:W3CDTF">2020-10-13T21:48:34Z</dcterms:created>
  <dcterms:modified xsi:type="dcterms:W3CDTF">2023-11-12T01:40:47Z</dcterms:modified>
</cp:coreProperties>
</file>