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0" r:id="rId4"/>
    <p:sldId id="267" r:id="rId5"/>
    <p:sldId id="261" r:id="rId6"/>
    <p:sldId id="262" r:id="rId7"/>
    <p:sldId id="265" r:id="rId8"/>
    <p:sldId id="266" r:id="rId9"/>
    <p:sldId id="268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4B596-E7A8-4801-972E-F396E2FE769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F4CB1-ED08-4F4D-81D8-6772EDAEA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9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0B609-D0CD-4C30-8AB3-0A8BC94B17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4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38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6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8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5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4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5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5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6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4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4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CCA76-07F0-4C8D-8AB1-E09F8F202483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2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NUL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0.jp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audio" Target="../media/audio1.wav"/><Relationship Id="rId5" Type="http://schemas.microsoft.com/office/2007/relationships/hdphoto" Target="../media/hdphoto5.wdp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audio" Target="../media/audio1.wav"/><Relationship Id="rId5" Type="http://schemas.microsoft.com/office/2007/relationships/hdphoto" Target="../media/hdphoto7.wdp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56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8149" y="52981"/>
            <a:ext cx="6740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lang="en-US" sz="2000" b="1" noProof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 XANH</a:t>
            </a:r>
            <a:endParaRPr kumimoji="0" lang="en-US" sz="2000" b="1" i="0" u="none" strike="noStrike" kern="1200" cap="none" spc="0" normalizeH="0" baseline="0" noProof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******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2900" y="3180433"/>
            <a:ext cx="8051296" cy="1823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QUEN VĂN HỌC</a:t>
            </a:r>
            <a:endParaRPr kumimoji="0" lang="en-US" sz="5400" b="1" i="0" u="none" strike="noStrike" kern="1200" cap="none" spc="0" normalizeH="0" baseline="0" noProof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CC0099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5977" y="3979189"/>
            <a:ext cx="6638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 Truyện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Gà trống và vịt bầu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Mẫu giáo bé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thực hiện: Nguyễn Thị Thanh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1188" y="6254146"/>
            <a:ext cx="347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học: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2023- 2024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09" y="1106596"/>
            <a:ext cx="1259314" cy="12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4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 gà trống và vịt bầ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786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1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19745" y="1506022"/>
            <a:ext cx="725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 rot="21269608">
            <a:off x="1808609" y="1690688"/>
            <a:ext cx="8186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nội dung truyện</a:t>
            </a:r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17" y="44132"/>
            <a:ext cx="1021289" cy="101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video siêu đẹp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48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6204276" y="2227883"/>
            <a:ext cx="3706640" cy="44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3124199" y="1928791"/>
            <a:ext cx="2819400" cy="36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93140" y="712738"/>
            <a:ext cx="8500918" cy="23483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Truyện: Gà trống và vịt bầu</a:t>
            </a:r>
            <a:endParaRPr lang="en-US" sz="54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078" y="0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84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video siêu đẹp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48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6204276" y="2227883"/>
            <a:ext cx="3706640" cy="44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3124199" y="1928791"/>
            <a:ext cx="2819400" cy="36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33" y="9117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01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711"/>
            <a:ext cx="12192001" cy="6905119"/>
          </a:xfrm>
        </p:spPr>
      </p:pic>
      <p:pic>
        <p:nvPicPr>
          <p:cNvPr id="16" name="Content Placeholder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89" b="84226" l="8919" r="89865">
                        <a14:foregroundMark x1="63919" y1="27438" x2="63919" y2="27438"/>
                        <a14:foregroundMark x1="63108" y1="30497" x2="63108" y2="30497"/>
                        <a14:foregroundMark x1="63919" y1="37667" x2="63919" y2="37667"/>
                        <a14:foregroundMark x1="67027" y1="36520" x2="67027" y2="36520"/>
                        <a14:foregroundMark x1="72297" y1="38719" x2="72297" y2="38719"/>
                        <a14:foregroundMark x1="72838" y1="36520" x2="72838" y2="36520"/>
                        <a14:foregroundMark x1="72838" y1="36520" x2="72838" y2="36520"/>
                        <a14:foregroundMark x1="70135" y1="26769" x2="70135" y2="26769"/>
                        <a14:foregroundMark x1="70135" y1="22849" x2="70135" y2="22849"/>
                        <a14:foregroundMark x1="73784" y1="31549" x2="73784" y2="31549"/>
                        <a14:foregroundMark x1="74459" y1="29828" x2="74459" y2="29828"/>
                        <a14:foregroundMark x1="74730" y1="29828" x2="74730" y2="29828"/>
                        <a14:foregroundMark x1="75000" y1="30497" x2="75000" y2="30497"/>
                        <a14:foregroundMark x1="75676" y1="33461" x2="75676" y2="33461"/>
                        <a14:foregroundMark x1="63108" y1="39388" x2="63108" y2="39388"/>
                        <a14:foregroundMark x1="62432" y1="54493" x2="62432" y2="54493"/>
                        <a14:foregroundMark x1="63108" y1="59560" x2="63108" y2="59560"/>
                        <a14:foregroundMark x1="62703" y1="60134" x2="62703" y2="60134"/>
                        <a14:foregroundMark x1="62703" y1="60134" x2="62703" y2="60134"/>
                        <a14:foregroundMark x1="68243" y1="73423" x2="68243" y2="73423"/>
                        <a14:foregroundMark x1="71081" y1="75335" x2="71081" y2="75335"/>
                        <a14:foregroundMark x1="73243" y1="76004" x2="73243" y2="76004"/>
                        <a14:foregroundMark x1="73784" y1="77247" x2="73784" y2="77247"/>
                        <a14:foregroundMark x1="76351" y1="77533" x2="76351" y2="77533"/>
                        <a14:foregroundMark x1="77838" y1="78203" x2="77838" y2="78203"/>
                        <a14:foregroundMark x1="76622" y1="79446" x2="76622" y2="79446"/>
                        <a14:foregroundMark x1="60541" y1="60612" x2="60541" y2="60612"/>
                        <a14:foregroundMark x1="50811" y1="73136" x2="50811" y2="73136"/>
                        <a14:foregroundMark x1="49865" y1="74283" x2="49865" y2="74283"/>
                        <a14:foregroundMark x1="49595" y1="75335" x2="49595" y2="75335"/>
                        <a14:foregroundMark x1="46757" y1="76864" x2="46757" y2="76864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1" t="14646" r="10579" b="16209"/>
          <a:stretch/>
        </p:blipFill>
        <p:spPr>
          <a:xfrm>
            <a:off x="2069053" y="3048573"/>
            <a:ext cx="2937623" cy="3567114"/>
          </a:xfrm>
          <a:prstGeom prst="rect">
            <a:avLst/>
          </a:prstGeom>
        </p:spPr>
      </p:pic>
      <p:pic>
        <p:nvPicPr>
          <p:cNvPr id="18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713509" y="3169359"/>
            <a:ext cx="2389909" cy="30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539345" y="3299848"/>
            <a:ext cx="536384" cy="46244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Chicken hen waving hand on white background:: tasmeemME.co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2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676" y="2911852"/>
            <a:ext cx="3588810" cy="384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ách vẽ con vịt - Dạy Vẽ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00" b="98500" l="9735" r="89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42" r="19677"/>
          <a:stretch/>
        </p:blipFill>
        <p:spPr bwMode="auto">
          <a:xfrm>
            <a:off x="7273276" y="2454729"/>
            <a:ext cx="3225468" cy="429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4449" y="9786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41709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10" y="1825625"/>
            <a:ext cx="3075979" cy="4351338"/>
          </a:xfrm>
        </p:spPr>
      </p:pic>
      <p:pic>
        <p:nvPicPr>
          <p:cNvPr id="4" name="Picture 2" descr="https://lh3.googleusercontent.com/5QOb5ENWwNc7qedlqX50AZWC7XdGBYZ1Kjghi-1ewiVUsyUqR8DXTobagw37WB3lXg5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5737253" y="3089564"/>
            <a:ext cx="3280313" cy="39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2187070" y="3224961"/>
            <a:ext cx="2819400" cy="36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666" y="9786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7340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lh3.googleusercontent.com/5QOb5ENWwNc7qedlqX50AZWC7XdGBYZ1Kjghi-1ewiVUsyUqR8DXTobagw37WB3lXg5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21" y="-59999"/>
            <a:ext cx="12281121" cy="6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llustration of Cute rooster cartoon presenting - Stock Illustration  [27218851] - PIX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100000">
                        <a14:foregroundMark x1="43401" y1="31111" x2="43401" y2="31111"/>
                        <a14:foregroundMark x1="46447" y1="36444" x2="46447" y2="36444"/>
                        <a14:foregroundMark x1="35787" y1="21111" x2="35787" y2="21111"/>
                        <a14:foregroundMark x1="38832" y1="18667" x2="38832" y2="18667"/>
                        <a14:foregroundMark x1="54569" y1="21333" x2="54569" y2="21333"/>
                        <a14:foregroundMark x1="51015" y1="20222" x2="51015" y2="2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30"/>
          <a:stretch/>
        </p:blipFill>
        <p:spPr bwMode="auto">
          <a:xfrm>
            <a:off x="6483927" y="2280584"/>
            <a:ext cx="2355273" cy="248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962" l="0" r="98108">
                        <a14:foregroundMark x1="61757" y1="26195" x2="61757" y2="26195"/>
                        <a14:foregroundMark x1="77432" y1="25908" x2="77432" y2="25908"/>
                        <a14:foregroundMark x1="63919" y1="27151" x2="63919" y2="27151"/>
                        <a14:foregroundMark x1="73919" y1="28107" x2="73919" y2="28107"/>
                        <a14:foregroundMark x1="76622" y1="27438" x2="76622" y2="27438"/>
                        <a14:foregroundMark x1="77973" y1="26195" x2="77973" y2="26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22238"/>
          <a:stretch/>
        </p:blipFill>
        <p:spPr>
          <a:xfrm>
            <a:off x="2193953" y="3513794"/>
            <a:ext cx="3538401" cy="3344206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6483927" y="4544291"/>
            <a:ext cx="2355273" cy="387927"/>
          </a:xfrm>
          <a:prstGeom prst="clou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Truyện Gà Trống Và Vịt Bầu - Đầy Đủ Chi Tiết Cho Bé Và Giáo Án Cho Cô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7" b="44583" l="55625" r="90000">
                        <a14:backgroundMark x1="73906" y1="21944" x2="73906" y2="21944"/>
                        <a14:backgroundMark x1="73594" y1="22222" x2="73594" y2="22222"/>
                        <a14:backgroundMark x1="70469" y1="21528" x2="70469" y2="21528"/>
                        <a14:backgroundMark x1="69063" y1="21528" x2="69063" y2="21528"/>
                        <a14:backgroundMark x1="68516" y1="23194" x2="68516" y2="23194"/>
                        <a14:backgroundMark x1="68828" y1="25694" x2="68828" y2="25694"/>
                        <a14:backgroundMark x1="68750" y1="27778" x2="68750" y2="27778"/>
                        <a14:backgroundMark x1="69219" y1="28611" x2="69219" y2="28611"/>
                        <a14:backgroundMark x1="68750" y1="16806" x2="68750" y2="16806"/>
                        <a14:backgroundMark x1="72422" y1="21806" x2="72422" y2="21806"/>
                        <a14:backgroundMark x1="72500" y1="20556" x2="72500" y2="20556"/>
                        <a14:backgroundMark x1="70078" y1="9444" x2="70078" y2="9444"/>
                        <a14:backgroundMark x1="70078" y1="5972" x2="70078" y2="5972"/>
                        <a14:backgroundMark x1="70078" y1="5972" x2="70078" y2="5972"/>
                        <a14:backgroundMark x1="76094" y1="24444" x2="76094" y2="24444"/>
                        <a14:backgroundMark x1="76094" y1="24444" x2="76094" y2="24444"/>
                        <a14:backgroundMark x1="74766" y1="28611" x2="74766" y2="28611"/>
                        <a14:backgroundMark x1="77969" y1="22778" x2="77969" y2="22778"/>
                        <a14:backgroundMark x1="79141" y1="19861" x2="79141" y2="19861"/>
                        <a14:backgroundMark x1="79141" y1="19861" x2="79141" y2="19861"/>
                        <a14:backgroundMark x1="79141" y1="19861" x2="79141" y2="19861"/>
                        <a14:backgroundMark x1="79219" y1="17917" x2="79219" y2="17917"/>
                        <a14:backgroundMark x1="79375" y1="17639" x2="79375" y2="17639"/>
                        <a14:backgroundMark x1="79219" y1="15833" x2="79219" y2="15833"/>
                        <a14:backgroundMark x1="79219" y1="14167" x2="79219" y2="14167"/>
                        <a14:backgroundMark x1="80859" y1="18333" x2="80859" y2="18333"/>
                        <a14:backgroundMark x1="78906" y1="24583" x2="78906" y2="24583"/>
                        <a14:backgroundMark x1="75156" y1="21944" x2="75156" y2="21944"/>
                        <a14:backgroundMark x1="75000" y1="21806" x2="75000" y2="21806"/>
                        <a14:backgroundMark x1="73125" y1="24167" x2="73125" y2="24167"/>
                        <a14:backgroundMark x1="73203" y1="26944" x2="73203" y2="26944"/>
                        <a14:backgroundMark x1="73359" y1="27361" x2="73359" y2="27361"/>
                        <a14:backgroundMark x1="74063" y1="27361" x2="74063" y2="27361"/>
                        <a14:backgroundMark x1="74141" y1="27361" x2="74141" y2="27361"/>
                        <a14:backgroundMark x1="74141" y1="27361" x2="74141" y2="27361"/>
                        <a14:backgroundMark x1="74297" y1="27361" x2="74297" y2="27361"/>
                        <a14:backgroundMark x1="72969" y1="27917" x2="72969" y2="27917"/>
                        <a14:backgroundMark x1="78281" y1="27500" x2="78281" y2="27500"/>
                        <a14:backgroundMark x1="78750" y1="25833" x2="78750" y2="25833"/>
                        <a14:backgroundMark x1="77266" y1="28611" x2="77266" y2="28611"/>
                        <a14:backgroundMark x1="70234" y1="9306" x2="70234" y2="9306"/>
                        <a14:backgroundMark x1="70781" y1="12500" x2="70781" y2="12500"/>
                        <a14:backgroundMark x1="70781" y1="12500" x2="70781" y2="12500"/>
                        <a14:backgroundMark x1="70938" y1="13194" x2="70938" y2="13194"/>
                        <a14:backgroundMark x1="71250" y1="14167" x2="71641" y2="15000"/>
                        <a14:backgroundMark x1="71641" y1="15000" x2="71641" y2="15000"/>
                        <a14:backgroundMark x1="71641" y1="15000" x2="71641" y2="15000"/>
                        <a14:backgroundMark x1="70469" y1="19722" x2="70469" y2="19722"/>
                        <a14:backgroundMark x1="68359" y1="17639" x2="68359" y2="17639"/>
                        <a14:backgroundMark x1="95625" y1="44722" x2="95625" y2="44722"/>
                        <a14:backgroundMark x1="83125" y1="73750" x2="83125" y2="7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02" t="4723" r="14528" b="54620"/>
          <a:stretch/>
        </p:blipFill>
        <p:spPr bwMode="auto">
          <a:xfrm>
            <a:off x="11853539" y="1690688"/>
            <a:ext cx="4855639" cy="357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795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-0.00672 L 0.00312 -0.00672 L 0.00312 -0.00579 L 0.0026 -0.00579 L 0.0026 -0.00486 L 0.00208 -0.00486 L 0.00208 -0.00394 L 0.00156 -0.00394 L 0.00156 -0.00301 L 0.00104 -0.00301 L 0.00104 -0.00209 L 0.00052 -0.00209 L 0.00052 -0.00116 L 4.58333E-6 -0.00116 L 4.58333E-6 2.59259E-6 " pathEditMode="relative" rAng="0" ptsTypes="AAAAAAAAAAAAA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00052 2.59259E-6 L 0.00052 0.00092 L 0.00104 0.00092 L 0.00104 0.00185 L 0.00156 0.00185 L 0.00156 0.00278 L 0.00208 0.00278 L 0.00208 0.0037 L 0.0026 0.0037 L 0.0026 0.00463 L 0.00312 0.00463 L 0.00312 0.00555 L 0.00377 0.00555 L 0.00377 0.00671 " pathEditMode="relative" rAng="0" ptsTypes="AAAAAAAAAAAAAAA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00052 2.59259E-6 L 0.00052 -0.00116 L 0.00104 -0.00116 L 0.00104 -0.00209 L 0.00156 -0.00209 L 0.00156 -0.00301 L 0.00208 -0.00301 L 0.00208 -0.00394 L 0.0026 -0.00394 L 0.0026 -0.00486 L 0.00312 -0.00486 L 0.00312 -0.00579 L 0.00377 -0.00579 L 0.00377 -0.00672 " pathEditMode="relative" rAng="0" ptsTypes="AAAAAAAAA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0.00066 2.59259E-6 L -0.00066 -0.00116 L -0.00118 -0.00116 L -0.00118 -0.00209 L -0.0017 -0.00209 L -0.0017 -0.00301 L -0.00222 -0.00301 L -0.00222 -0.00394 L -0.00274 -0.00394 L -0.00274 -0.00486 L -0.00326 -0.00486 L -0.00326 -0.00579 L -0.00378 -0.00579 L -0.00378 -0.00672 " pathEditMode="relative" rAng="0" ptsTypes="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3496 -0.00053 -0.06204 -0.00105 -0.06204 C -0.00157 -0.06204 -0.00196 -0.03496 -0.00196 2.59259E-6 C -0.00196 0.03495 -0.00235 0.06203 -0.00287 0.06203 C -0.00339 0.06203 -0.00378 0.03495 -0.00378 2.59259E-6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296 -0.02222 L -0.59296 -0.0222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95 0.0132 L -0.55898 0.0132 L -0.55898 0.01204 L -0.55846 0.01204 L -0.55846 0.01112 L -0.55794 0.01112 L -0.55794 0.01019 L -0.55742 0.01019 L -0.55742 0.00926 L -0.5569 0.00926 L -0.5569 0.00834 L -0.55638 0.00834 L -0.55638 0.00741 L -0.55572 0.00741 L -0.55572 0.00649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lh3.googleusercontent.com/5QOb5ENWwNc7qedlqX50AZWC7XdGBYZ1Kjghi-1ewiVUsyUqR8DXTobagw37WB3lXg5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21" y="-59999"/>
            <a:ext cx="12281121" cy="6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ruyện Gà Trống Và Vịt Bầu - Đầy Đủ Chi Tiết Cho Bé Và Giáo Án Cho C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2" b="96806" l="0" r="31250">
                        <a14:backgroundMark x1="3359" y1="86667" x2="3359" y2="86667"/>
                        <a14:backgroundMark x1="781" y1="81111" x2="781" y2="81111"/>
                        <a14:backgroundMark x1="24141" y1="72361" x2="24141" y2="72361"/>
                        <a14:backgroundMark x1="11563" y1="86250" x2="11563" y2="86250"/>
                        <a14:backgroundMark x1="47188" y1="90833" x2="47188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516" r="68894" b="3570"/>
          <a:stretch/>
        </p:blipFill>
        <p:spPr bwMode="auto">
          <a:xfrm>
            <a:off x="2444342" y="1310843"/>
            <a:ext cx="4164275" cy="47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962" l="0" r="98108">
                        <a14:foregroundMark x1="61757" y1="26195" x2="61757" y2="26195"/>
                        <a14:foregroundMark x1="77432" y1="25908" x2="77432" y2="25908"/>
                        <a14:foregroundMark x1="63919" y1="27151" x2="63919" y2="27151"/>
                        <a14:foregroundMark x1="73919" y1="28107" x2="73919" y2="28107"/>
                        <a14:foregroundMark x1="76622" y1="27438" x2="76622" y2="27438"/>
                        <a14:foregroundMark x1="77973" y1="26195" x2="77973" y2="26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22238"/>
          <a:stretch/>
        </p:blipFill>
        <p:spPr>
          <a:xfrm>
            <a:off x="3216499" y="3456107"/>
            <a:ext cx="3599438" cy="3401893"/>
          </a:xfrm>
          <a:prstGeom prst="rect">
            <a:avLst/>
          </a:prstGeom>
        </p:spPr>
      </p:pic>
      <p:pic>
        <p:nvPicPr>
          <p:cNvPr id="9" name="Picture 8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6457089" y="3164158"/>
            <a:ext cx="3074837" cy="366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9786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1337" cy="6844937"/>
          </a:xfrm>
        </p:spPr>
      </p:pic>
      <p:sp>
        <p:nvSpPr>
          <p:cNvPr id="5" name="Rectangle 4"/>
          <p:cNvSpPr/>
          <p:nvPr/>
        </p:nvSpPr>
        <p:spPr>
          <a:xfrm>
            <a:off x="4157008" y="2967335"/>
            <a:ext cx="3877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truyện 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40" y="215929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8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62</Words>
  <Application>Microsoft Office PowerPoint</Application>
  <PresentationFormat>Widescreen</PresentationFormat>
  <Paragraphs>12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NGUYENTHANH</cp:lastModifiedBy>
  <cp:revision>25</cp:revision>
  <dcterms:created xsi:type="dcterms:W3CDTF">2022-10-29T13:04:01Z</dcterms:created>
  <dcterms:modified xsi:type="dcterms:W3CDTF">2023-11-12T01:45:00Z</dcterms:modified>
</cp:coreProperties>
</file>