
<file path=[Content_Types].xml><?xml version="1.0" encoding="utf-8"?>
<Types xmlns="http://schemas.openxmlformats.org/package/2006/content-types">
  <Default Extension="png" ContentType="image/png"/>
  <Default Extension="bin" ContentType="audio/unknown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7" r:id="rId2"/>
    <p:sldId id="284" r:id="rId3"/>
    <p:sldId id="286" r:id="rId4"/>
    <p:sldId id="277" r:id="rId5"/>
    <p:sldId id="264" r:id="rId6"/>
    <p:sldId id="268" r:id="rId7"/>
    <p:sldId id="269" r:id="rId8"/>
    <p:sldId id="270" r:id="rId9"/>
    <p:sldId id="271" r:id="rId10"/>
    <p:sldId id="275" r:id="rId11"/>
    <p:sldId id="276" r:id="rId12"/>
    <p:sldId id="278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F0000"/>
    <a:srgbClr val="0033CC"/>
    <a:srgbClr val="CC0099"/>
    <a:srgbClr val="08080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EB560C-91F4-4C43-AB7A-F01B1E547E62}" type="datetimeFigureOut">
              <a:rPr lang="en-US" smtClean="0"/>
              <a:pPr/>
              <a:t>11/2/2023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E0DB0B-4EF6-44A8-8F52-B5DA00D2989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50718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EB560C-91F4-4C43-AB7A-F01B1E547E62}" type="datetimeFigureOut">
              <a:rPr lang="en-US" smtClean="0"/>
              <a:pPr/>
              <a:t>11/2/2023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E0DB0B-4EF6-44A8-8F52-B5DA00D2989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11101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EB560C-91F4-4C43-AB7A-F01B1E547E62}" type="datetimeFigureOut">
              <a:rPr lang="en-US" smtClean="0"/>
              <a:pPr/>
              <a:t>11/2/2023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E0DB0B-4EF6-44A8-8F52-B5DA00D2989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9446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EB560C-91F4-4C43-AB7A-F01B1E547E62}" type="datetimeFigureOut">
              <a:rPr lang="en-US" smtClean="0"/>
              <a:pPr/>
              <a:t>11/2/2023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E0DB0B-4EF6-44A8-8F52-B5DA00D2989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40048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EB560C-91F4-4C43-AB7A-F01B1E547E62}" type="datetimeFigureOut">
              <a:rPr lang="en-US" smtClean="0"/>
              <a:pPr/>
              <a:t>11/2/2023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E0DB0B-4EF6-44A8-8F52-B5DA00D2989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1034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EB560C-91F4-4C43-AB7A-F01B1E547E62}" type="datetimeFigureOut">
              <a:rPr lang="en-US" smtClean="0"/>
              <a:pPr/>
              <a:t>11/2/2023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E0DB0B-4EF6-44A8-8F52-B5DA00D2989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34556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EB560C-91F4-4C43-AB7A-F01B1E547E62}" type="datetimeFigureOut">
              <a:rPr lang="en-US" smtClean="0"/>
              <a:pPr/>
              <a:t>11/2/2023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E0DB0B-4EF6-44A8-8F52-B5DA00D2989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58051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EB560C-91F4-4C43-AB7A-F01B1E547E62}" type="datetimeFigureOut">
              <a:rPr lang="en-US" smtClean="0"/>
              <a:pPr/>
              <a:t>11/2/2023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E0DB0B-4EF6-44A8-8F52-B5DA00D2989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64079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EB560C-91F4-4C43-AB7A-F01B1E547E62}" type="datetimeFigureOut">
              <a:rPr lang="en-US" smtClean="0"/>
              <a:pPr/>
              <a:t>11/2/2023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E0DB0B-4EF6-44A8-8F52-B5DA00D2989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28819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EB560C-91F4-4C43-AB7A-F01B1E547E62}" type="datetimeFigureOut">
              <a:rPr lang="en-US" smtClean="0"/>
              <a:pPr/>
              <a:t>11/2/2023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E0DB0B-4EF6-44A8-8F52-B5DA00D2989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07072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EB560C-91F4-4C43-AB7A-F01B1E547E62}" type="datetimeFigureOut">
              <a:rPr lang="en-US" smtClean="0"/>
              <a:pPr/>
              <a:t>11/2/2023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E0DB0B-4EF6-44A8-8F52-B5DA00D2989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33157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EB560C-91F4-4C43-AB7A-F01B1E547E62}" type="datetimeFigureOut">
              <a:rPr lang="en-US" smtClean="0"/>
              <a:pPr/>
              <a:t>11/2/2023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E0DB0B-4EF6-44A8-8F52-B5DA00D2989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02766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audio" Target="../media/audio1.bin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1.bin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audio" Target="../media/audio1.bin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4.png"/><Relationship Id="rId5" Type="http://schemas.openxmlformats.org/officeDocument/2006/relationships/image" Target="../media/image11.png"/><Relationship Id="rId4" Type="http://schemas.openxmlformats.org/officeDocument/2006/relationships/audio" Target="../media/audio1.bin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audio" Target="../media/audio1.bin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audio" Target="../media/audio1.bin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audio" Target="../media/audio1.bin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1.bin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audio" Target="../media/audio1.bin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audio" Target="../media/audio1.bin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audio" Target="../media/audio1.bin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audio" Target="../media/audio1.bin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555966" y="0"/>
            <a:ext cx="70800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LONG BIÊN</a:t>
            </a:r>
          </a:p>
          <a:p>
            <a:pPr algn="ctr"/>
            <a:r>
              <a:rPr lang="en-US" sz="2400" b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BAN MAI XANH</a:t>
            </a:r>
          </a:p>
          <a:p>
            <a:pPr algn="ctr"/>
            <a:r>
              <a:rPr lang="en-US" sz="2400" b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********</a:t>
            </a:r>
            <a:endParaRPr lang="en-US" sz="2400" b="1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9412" y="760048"/>
            <a:ext cx="1970090" cy="197009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210159" y="3189403"/>
            <a:ext cx="7748596" cy="1761419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540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5400" b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LÀM QUEN VỚI TOÁN</a:t>
            </a:r>
            <a:endParaRPr lang="en-US" sz="5400" b="1" cap="none" spc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369210" y="3952865"/>
            <a:ext cx="61182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 tài : Nhận biết gọi tên hình vuông</a:t>
            </a:r>
          </a:p>
          <a:p>
            <a:r>
              <a:rPr lang="en-US" sz="2800" b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 tuổi: Mẫu giáo bé</a:t>
            </a:r>
            <a:endParaRPr lang="en-US" sz="2800" b="1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427049" y="6395135"/>
            <a:ext cx="40025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 học: 2023- 2024</a:t>
            </a:r>
          </a:p>
        </p:txBody>
      </p:sp>
    </p:spTree>
    <p:extLst>
      <p:ext uri="{BB962C8B-B14F-4D97-AF65-F5344CB8AC3E}">
        <p14:creationId xmlns:p14="http://schemas.microsoft.com/office/powerpoint/2010/main" val="337920018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10375"/>
          </a:xfrm>
        </p:spPr>
      </p:pic>
      <p:sp>
        <p:nvSpPr>
          <p:cNvPr id="7" name="Rectangle 6"/>
          <p:cNvSpPr/>
          <p:nvPr/>
        </p:nvSpPr>
        <p:spPr>
          <a:xfrm>
            <a:off x="2020754" y="2481856"/>
            <a:ext cx="736310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Trò chơi: Thử tài của bé</a:t>
            </a:r>
            <a:endParaRPr lang="en-US" sz="5400" b="1" cap="none" spc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2971" y="-174899"/>
            <a:ext cx="1533436" cy="1533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4169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trò chơ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0" y="-23812"/>
            <a:ext cx="12234332" cy="688181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6845" y="-174899"/>
            <a:ext cx="1533436" cy="1533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81421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  <p:sndAc>
          <p:stSnd>
            <p:snd r:embed="rId4" name="chimes.wav"/>
          </p:stSnd>
        </p:sndAc>
      </p:transition>
    </mc:Choice>
    <mc:Fallback xmlns="">
      <p:transition spd="slow">
        <p:fade/>
        <p:sndAc>
          <p:stSnd>
            <p:snd r:embed="rId7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9113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575793" y="2967334"/>
            <a:ext cx="9384307" cy="2773065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smtClean="0">
                <a:ln w="0"/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Xin chào và hẹn gặp lại các con!</a:t>
            </a:r>
            <a:endParaRPr kumimoji="0" lang="en-US" sz="5400" b="1" i="0" u="none" strike="noStrike" kern="1200" cap="none" spc="0" normalizeH="0" baseline="0" noProof="0">
              <a:ln w="0"/>
              <a:solidFill>
                <a:srgbClr val="0000FF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3282" y="-199432"/>
            <a:ext cx="1533436" cy="1533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600544"/>
      </p:ext>
    </p:extLst>
  </p:cSld>
  <p:clrMapOvr>
    <a:masterClrMapping/>
  </p:clrMapOvr>
  <p:transition spd="slow">
    <p:randomBar dir="vert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77595"/>
          </a:xfrm>
        </p:spPr>
      </p:pic>
      <p:sp>
        <p:nvSpPr>
          <p:cNvPr id="8" name="Rectangle 7"/>
          <p:cNvSpPr/>
          <p:nvPr/>
        </p:nvSpPr>
        <p:spPr>
          <a:xfrm>
            <a:off x="3048001" y="2393462"/>
            <a:ext cx="6096000" cy="1384995"/>
          </a:xfrm>
          <a:prstGeom prst="rect">
            <a:avLst/>
          </a:prstGeom>
        </p:spPr>
        <p:txBody>
          <a:bodyPr>
            <a:spAutoFit/>
          </a:bodyPr>
          <a:lstStyle/>
          <a:p>
            <a:pPr marL="514350" indent="-514350">
              <a:buFontTx/>
              <a:buAutoNum type="arabicPeriod"/>
              <a:defRPr/>
            </a:pPr>
            <a:r>
              <a:rPr lang="vi-VN" sz="2800" b="1" dirty="0" smtClean="0">
                <a:solidFill>
                  <a:srgbClr val="0000FF"/>
                </a:solidFill>
                <a:latin typeface="+mj-lt"/>
                <a:cs typeface="Arial" charset="0"/>
                <a:sym typeface="Arial" charset="0"/>
              </a:rPr>
              <a:t>Ổn định tổ chức, gây hứng thú:</a:t>
            </a:r>
          </a:p>
          <a:p>
            <a:pPr marL="514350" indent="-514350">
              <a:defRPr/>
            </a:pPr>
            <a:r>
              <a:rPr lang="vi-VN" sz="2800" b="1" dirty="0" smtClean="0">
                <a:solidFill>
                  <a:srgbClr val="0000FF"/>
                </a:solidFill>
                <a:latin typeface="+mj-lt"/>
                <a:cs typeface="Arial" charset="0"/>
                <a:sym typeface="Arial" charset="0"/>
              </a:rPr>
              <a:t>- Cô và trẻ hát bài hát: </a:t>
            </a:r>
            <a:r>
              <a:rPr lang="vi-VN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Arial" charset="0"/>
              </a:rPr>
              <a:t>“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Arial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Arial" charset="0"/>
              </a:rPr>
              <a:t>Tròn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Arial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Arial" charset="0"/>
              </a:rPr>
              <a:t>tròn-Vuông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Arial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Arial" charset="0"/>
              </a:rPr>
              <a:t>vuông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Arial" charset="0"/>
              </a:rPr>
              <a:t> “</a:t>
            </a:r>
            <a:endParaRPr lang="vi-VN" sz="28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  <a:sym typeface="Arial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2971" y="-174899"/>
            <a:ext cx="1533436" cy="1533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132865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lop C3\hinh-nen-powerpoint-2007-don-gia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2540000" y="2667001"/>
            <a:ext cx="7315200" cy="107721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514350" indent="-514350">
              <a:buAutoNum type="arabicPeriod" startAt="2"/>
              <a:defRPr/>
            </a:pP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charset="0"/>
              </a:rPr>
              <a:t>Phương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charset="0"/>
              </a:rPr>
              <a:t>pháp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charset="0"/>
              </a:rPr>
              <a:t>,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charset="0"/>
              </a:rPr>
              <a:t>hình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charset="0"/>
              </a:rPr>
              <a:t>thức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charset="0"/>
              </a:rPr>
              <a:t>tổ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charset="0"/>
              </a:rPr>
              <a:t>chức</a:t>
            </a:r>
            <a:endParaRPr lang="en-US" sz="32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 charset="0"/>
            </a:endParaRPr>
          </a:p>
          <a:p>
            <a:pPr marL="514350" indent="-514350">
              <a:defRPr/>
            </a:pP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charset="0"/>
              </a:rPr>
              <a:t>-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charset="0"/>
              </a:rPr>
              <a:t>Nhận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charset="0"/>
              </a:rPr>
              <a:t>biết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charset="0"/>
              </a:rPr>
              <a:t>gọi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charset="0"/>
              </a:rPr>
              <a:t>tên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charset="0"/>
              </a:rPr>
              <a:t>hình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charset="0"/>
              </a:rPr>
              <a:t>vuông</a:t>
            </a:r>
            <a:endParaRPr lang="vi-VN" sz="3200" b="1" dirty="0">
              <a:solidFill>
                <a:srgbClr val="FF0000"/>
              </a:solidFill>
              <a:latin typeface="+mj-lt"/>
              <a:sym typeface="Arial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2971" y="-174899"/>
            <a:ext cx="1533436" cy="1533436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21889"/>
          </a:xfrm>
        </p:spPr>
      </p:pic>
      <p:sp>
        <p:nvSpPr>
          <p:cNvPr id="5" name="Rectangle 4"/>
          <p:cNvSpPr/>
          <p:nvPr/>
        </p:nvSpPr>
        <p:spPr>
          <a:xfrm>
            <a:off x="3760040" y="365125"/>
            <a:ext cx="4671920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1" dirty="0" err="1" smtClean="0">
                <a:ln w="0"/>
                <a:solidFill>
                  <a:srgbClr val="0033CC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400" b="1" dirty="0" smtClean="0">
                <a:ln w="0"/>
                <a:solidFill>
                  <a:srgbClr val="0033CC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n w="0"/>
                <a:solidFill>
                  <a:srgbClr val="0033CC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 smtClean="0">
                <a:ln w="0"/>
                <a:solidFill>
                  <a:srgbClr val="0033CC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“ </a:t>
            </a:r>
            <a:r>
              <a:rPr lang="en-US" sz="2400" b="1" dirty="0" err="1" smtClean="0">
                <a:ln w="0"/>
                <a:solidFill>
                  <a:srgbClr val="0033CC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2400" b="1" dirty="0" smtClean="0">
                <a:ln w="0"/>
                <a:solidFill>
                  <a:srgbClr val="0033CC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n w="0"/>
                <a:solidFill>
                  <a:srgbClr val="0033CC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2400" b="1" dirty="0" smtClean="0">
                <a:ln w="0"/>
                <a:solidFill>
                  <a:srgbClr val="0033CC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n w="0"/>
                <a:solidFill>
                  <a:srgbClr val="0033CC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2400" b="1" dirty="0" smtClean="0">
                <a:ln w="0"/>
                <a:solidFill>
                  <a:srgbClr val="0033CC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n w="0"/>
                <a:solidFill>
                  <a:srgbClr val="0033CC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2400" b="1" dirty="0" smtClean="0">
                <a:ln w="0"/>
                <a:solidFill>
                  <a:srgbClr val="0033CC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sz="2400" b="1" cap="none" spc="0" dirty="0">
              <a:ln w="0"/>
              <a:solidFill>
                <a:srgbClr val="0033CC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bài hát tròn vuô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352697" y="826789"/>
            <a:ext cx="11521440" cy="571770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2971" y="-174899"/>
            <a:ext cx="1533436" cy="1533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6605040"/>
      </p:ext>
    </p:extLst>
  </p:cSld>
  <p:clrMapOvr>
    <a:masterClrMapping/>
  </p:clrMapOvr>
  <p:transition spd="slow">
    <p:randomBar dir="vert"/>
    <p:sndAc>
      <p:stSnd>
        <p:snd r:embed="rId4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622"/>
            <a:ext cx="12192000" cy="696087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657600" y="3078818"/>
            <a:ext cx="52512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biết,gọi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endParaRPr 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2971" y="-174899"/>
            <a:ext cx="1533436" cy="1533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2474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2" name="chimes.wav"/>
          </p:stSnd>
        </p:sndAc>
      </p:transition>
    </mc:Choice>
    <mc:Fallback xmlns="">
      <p:transition spd="slow">
        <p:split orient="vert"/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50526" y="1566500"/>
            <a:ext cx="9144000" cy="2387600"/>
          </a:xfrm>
        </p:spPr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418" y="0"/>
            <a:ext cx="12192001" cy="695597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376056" y="1566500"/>
            <a:ext cx="4206239" cy="3717676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872445" y="5876836"/>
            <a:ext cx="32134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smtClean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 vuông</a:t>
            </a: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srgbClr val="CC009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2971" y="-174899"/>
            <a:ext cx="1533436" cy="1533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0986154"/>
      </p:ext>
    </p:extLst>
  </p:cSld>
  <p:clrMapOvr>
    <a:masterClrMapping/>
  </p:clrMapOvr>
  <p:transition spd="slow">
    <p:wipe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20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100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20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100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20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100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8" grpId="2" animBg="1"/>
      <p:bldP spid="8" grpId="3" animBg="1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50526" y="1566500"/>
            <a:ext cx="9144000" cy="2387600"/>
          </a:xfrm>
        </p:spPr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1" cy="695597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358642" y="1573553"/>
            <a:ext cx="4206239" cy="3717676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4376056" y="1552395"/>
            <a:ext cx="4206239" cy="0"/>
          </a:xfrm>
          <a:prstGeom prst="line">
            <a:avLst/>
          </a:prstGeom>
          <a:ln w="762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4376056" y="5284176"/>
            <a:ext cx="4206239" cy="0"/>
          </a:xfrm>
          <a:prstGeom prst="line">
            <a:avLst/>
          </a:prstGeom>
          <a:ln w="762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V="1">
            <a:off x="4376056" y="1526020"/>
            <a:ext cx="0" cy="3758157"/>
          </a:xfrm>
          <a:prstGeom prst="line">
            <a:avLst/>
          </a:prstGeom>
          <a:ln w="762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V="1">
            <a:off x="8582295" y="1526020"/>
            <a:ext cx="0" cy="3758156"/>
          </a:xfrm>
          <a:prstGeom prst="line">
            <a:avLst/>
          </a:prstGeom>
          <a:ln w="762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Down Arrow 11"/>
          <p:cNvSpPr/>
          <p:nvPr/>
        </p:nvSpPr>
        <p:spPr>
          <a:xfrm>
            <a:off x="6300647" y="554490"/>
            <a:ext cx="538186" cy="833686"/>
          </a:xfrm>
          <a:prstGeom prst="downArrow">
            <a:avLst/>
          </a:prstGeom>
          <a:solidFill>
            <a:srgbClr val="CC00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Down Arrow 13"/>
          <p:cNvSpPr/>
          <p:nvPr/>
        </p:nvSpPr>
        <p:spPr>
          <a:xfrm rot="5400000">
            <a:off x="8892773" y="2843288"/>
            <a:ext cx="522519" cy="942227"/>
          </a:xfrm>
          <a:prstGeom prst="downArrow">
            <a:avLst/>
          </a:prstGeom>
          <a:solidFill>
            <a:srgbClr val="CC00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Down Arrow 14"/>
          <p:cNvSpPr/>
          <p:nvPr/>
        </p:nvSpPr>
        <p:spPr>
          <a:xfrm rot="10800000">
            <a:off x="6446942" y="5448396"/>
            <a:ext cx="522519" cy="1163444"/>
          </a:xfrm>
          <a:prstGeom prst="downArrow">
            <a:avLst/>
          </a:prstGeom>
          <a:solidFill>
            <a:srgbClr val="CC00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Down Arrow 15"/>
          <p:cNvSpPr/>
          <p:nvPr/>
        </p:nvSpPr>
        <p:spPr>
          <a:xfrm rot="16200000">
            <a:off x="3205861" y="2684354"/>
            <a:ext cx="556561" cy="942227"/>
          </a:xfrm>
          <a:prstGeom prst="downArrow">
            <a:avLst/>
          </a:prstGeom>
          <a:solidFill>
            <a:srgbClr val="CC00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2971" y="-174899"/>
            <a:ext cx="1533436" cy="1533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0119293"/>
      </p:ext>
    </p:extLst>
  </p:cSld>
  <p:clrMapOvr>
    <a:masterClrMapping/>
  </p:clrMapOvr>
  <p:transition spd="slow">
    <p:wipe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2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2" grpId="0" animBg="1"/>
      <p:bldP spid="14" grpId="0" animBg="1"/>
      <p:bldP spid="15" grpId="0" animBg="1"/>
      <p:bldP spid="1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50526" y="1566500"/>
            <a:ext cx="9144000" cy="2387600"/>
          </a:xfrm>
        </p:spPr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5595"/>
            <a:ext cx="12192001" cy="695597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358642" y="1573553"/>
            <a:ext cx="4206239" cy="3717676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4376056" y="1552395"/>
            <a:ext cx="4206239" cy="0"/>
          </a:xfrm>
          <a:prstGeom prst="line">
            <a:avLst/>
          </a:prstGeom>
          <a:ln w="762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4376056" y="5284176"/>
            <a:ext cx="4206239" cy="0"/>
          </a:xfrm>
          <a:prstGeom prst="line">
            <a:avLst/>
          </a:prstGeom>
          <a:ln w="762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V="1">
            <a:off x="4376056" y="1526020"/>
            <a:ext cx="0" cy="3758157"/>
          </a:xfrm>
          <a:prstGeom prst="line">
            <a:avLst/>
          </a:prstGeom>
          <a:ln w="762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V="1">
            <a:off x="8582295" y="1526020"/>
            <a:ext cx="0" cy="3758156"/>
          </a:xfrm>
          <a:prstGeom prst="line">
            <a:avLst/>
          </a:prstGeom>
          <a:ln w="762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Down Arrow 11"/>
          <p:cNvSpPr/>
          <p:nvPr/>
        </p:nvSpPr>
        <p:spPr>
          <a:xfrm>
            <a:off x="6300647" y="554490"/>
            <a:ext cx="538186" cy="833686"/>
          </a:xfrm>
          <a:prstGeom prst="downArrow">
            <a:avLst/>
          </a:prstGeom>
          <a:solidFill>
            <a:srgbClr val="CC00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Down Arrow 13"/>
          <p:cNvSpPr/>
          <p:nvPr/>
        </p:nvSpPr>
        <p:spPr>
          <a:xfrm rot="5400000">
            <a:off x="8892773" y="2843288"/>
            <a:ext cx="522519" cy="942227"/>
          </a:xfrm>
          <a:prstGeom prst="downArrow">
            <a:avLst/>
          </a:prstGeom>
          <a:solidFill>
            <a:srgbClr val="CC00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Down Arrow 14"/>
          <p:cNvSpPr/>
          <p:nvPr/>
        </p:nvSpPr>
        <p:spPr>
          <a:xfrm rot="10800000">
            <a:off x="6446942" y="5448396"/>
            <a:ext cx="522519" cy="1163444"/>
          </a:xfrm>
          <a:prstGeom prst="downArrow">
            <a:avLst/>
          </a:prstGeom>
          <a:solidFill>
            <a:srgbClr val="CC00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Down Arrow 15"/>
          <p:cNvSpPr/>
          <p:nvPr/>
        </p:nvSpPr>
        <p:spPr>
          <a:xfrm rot="16200000">
            <a:off x="3205861" y="2684354"/>
            <a:ext cx="556561" cy="942227"/>
          </a:xfrm>
          <a:prstGeom prst="downArrow">
            <a:avLst/>
          </a:prstGeom>
          <a:solidFill>
            <a:srgbClr val="CC00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2971" y="-174899"/>
            <a:ext cx="1533436" cy="1533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5092632"/>
      </p:ext>
    </p:extLst>
  </p:cSld>
  <p:clrMapOvr>
    <a:masterClrMapping/>
  </p:clrMapOvr>
  <p:transition spd="slow">
    <p:wipe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50526" y="1566500"/>
            <a:ext cx="9144000" cy="2387600"/>
          </a:xfrm>
        </p:spPr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23541"/>
            <a:ext cx="12192000" cy="695597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376056" y="1566500"/>
            <a:ext cx="4206239" cy="3717676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2971" y="-174899"/>
            <a:ext cx="1533436" cy="1533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6117159"/>
      </p:ext>
    </p:extLst>
  </p:cSld>
  <p:clrMapOvr>
    <a:masterClrMapping/>
  </p:clrMapOvr>
  <p:transition spd="slow">
    <p:wipe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75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375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207</TotalTime>
  <Words>106</Words>
  <Application>Microsoft Office PowerPoint</Application>
  <PresentationFormat>Widescreen</PresentationFormat>
  <Paragraphs>16</Paragraphs>
  <Slides>12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KHANH PRO</dc:creator>
  <cp:lastModifiedBy>NGUYENTHANH</cp:lastModifiedBy>
  <cp:revision>24</cp:revision>
  <dcterms:created xsi:type="dcterms:W3CDTF">2021-10-30T02:21:29Z</dcterms:created>
  <dcterms:modified xsi:type="dcterms:W3CDTF">2023-11-02T12:43:13Z</dcterms:modified>
</cp:coreProperties>
</file>