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05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 autoAdjust="0"/>
    <p:restoredTop sz="94660"/>
  </p:normalViewPr>
  <p:slideViewPr>
    <p:cSldViewPr>
      <p:cViewPr varScale="1">
        <p:scale>
          <a:sx n="69" d="100"/>
          <a:sy n="69" d="100"/>
        </p:scale>
        <p:origin x="65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nền GA\nênf bì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44922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01530" y="63152"/>
            <a:ext cx="6689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fr-FR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fr-FR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BAN MAI XANH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296068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302125"/>
            <a:ext cx="5791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24600" y="5486400"/>
            <a:ext cx="1841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5919" y="648866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4060" y="3316856"/>
            <a:ext cx="5743880" cy="1430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5400" b="1" cap="none" spc="0">
              <a:ln w="0"/>
              <a:solidFill>
                <a:srgbClr val="99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11339" r="12577" b="15266"/>
          <a:stretch/>
        </p:blipFill>
        <p:spPr>
          <a:xfrm>
            <a:off x="5433219" y="1263481"/>
            <a:ext cx="1424781" cy="13569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764" y="117496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688" y="-110113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962400" y="52578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44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  <a:cs typeface="Arial" panose="020B0604020202020204" pitchFamily="34" charset="0"/>
              </a:rPr>
              <a:t>C¸i b¸t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8800" y="1504950"/>
            <a:ext cx="2819400" cy="933450"/>
            <a:chOff x="304800" y="1504950"/>
            <a:chExt cx="2819400" cy="933450"/>
          </a:xfrm>
        </p:grpSpPr>
        <p:sp>
          <p:nvSpPr>
            <p:cNvPr id="10252" name="Right Arrow 2"/>
            <p:cNvSpPr>
              <a:spLocks noChangeArrowheads="1"/>
            </p:cNvSpPr>
            <p:nvPr/>
          </p:nvSpPr>
          <p:spPr bwMode="auto">
            <a:xfrm>
              <a:off x="609600" y="2057400"/>
              <a:ext cx="13716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04800" y="1504950"/>
              <a:ext cx="2819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MiÖng b¸t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9400" y="4191000"/>
            <a:ext cx="2514600" cy="933450"/>
            <a:chOff x="1295400" y="4191000"/>
            <a:chExt cx="2514600" cy="933450"/>
          </a:xfrm>
        </p:grpSpPr>
        <p:sp>
          <p:nvSpPr>
            <p:cNvPr id="10250" name="Right Arrow 4"/>
            <p:cNvSpPr>
              <a:spLocks noChangeArrowheads="1"/>
            </p:cNvSpPr>
            <p:nvPr/>
          </p:nvSpPr>
          <p:spPr bwMode="auto">
            <a:xfrm>
              <a:off x="1600200" y="4191000"/>
              <a:ext cx="18288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95400" y="4648200"/>
              <a:ext cx="25146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®Õ b¸t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05800" y="2743200"/>
            <a:ext cx="2057400" cy="1066800"/>
            <a:chOff x="6781800" y="2743200"/>
            <a:chExt cx="2057400" cy="1066800"/>
          </a:xfrm>
        </p:grpSpPr>
        <p:sp>
          <p:nvSpPr>
            <p:cNvPr id="10248" name="Left Arrow 5"/>
            <p:cNvSpPr>
              <a:spLocks noChangeArrowheads="1"/>
            </p:cNvSpPr>
            <p:nvPr/>
          </p:nvSpPr>
          <p:spPr bwMode="auto">
            <a:xfrm>
              <a:off x="6934200" y="3429000"/>
              <a:ext cx="1524000" cy="3810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FF00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6781800" y="2743200"/>
              <a:ext cx="2057400" cy="4762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0033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Th©n b¸t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b¸t 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800601" y="3962400"/>
            <a:ext cx="3514725" cy="2895600"/>
            <a:chOff x="380013" y="-1429492"/>
            <a:chExt cx="8763987" cy="8135092"/>
          </a:xfrm>
        </p:grpSpPr>
        <p:pic>
          <p:nvPicPr>
            <p:cNvPr id="16393" name="Picture 6" descr="D:\ngoc linh\thao giang 2015\hình đồ dùng gia đình\image_6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013" y="-1429492"/>
              <a:ext cx="8763987" cy="657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38400" y="4779136"/>
              <a:ext cx="5921831" cy="1926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thñy tinh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00800" y="152401"/>
            <a:ext cx="4038600" cy="3197225"/>
            <a:chOff x="171449" y="-785257"/>
            <a:chExt cx="8811491" cy="7288211"/>
          </a:xfrm>
        </p:grpSpPr>
        <p:pic>
          <p:nvPicPr>
            <p:cNvPr id="1639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9" y="-785257"/>
              <a:ext cx="8811491" cy="6608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332760" y="5468317"/>
              <a:ext cx="5058642" cy="10346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nhùa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.VnAvant" panose="020B7200000000000000" pitchFamily="34" charset="0"/>
                </a:rPr>
                <a:t>B¸t inox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8077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4400">
              <a:latin typeface=".VnAvant" pitchFamily="34" charset="0"/>
            </a:endParaRPr>
          </a:p>
          <a:p>
            <a:pPr algn="ctr">
              <a:defRPr/>
            </a:pPr>
            <a:r>
              <a:rPr lang="en-US" sz="13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C¸i đĩa </a:t>
            </a:r>
            <a:r>
              <a:rPr lang="en-US" sz="138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.VnAvant" pitchFamily="34" charset="0"/>
              </a:rPr>
              <a:t>dïng ®Ó lµm g×?</a:t>
            </a:r>
          </a:p>
          <a:p>
            <a:pPr algn="ctr">
              <a:defRPr/>
            </a:pPr>
            <a:endParaRPr lang="en-US" sz="4400" kern="1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 pitchFamily="34" charset="0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11942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634</TotalTime>
  <Words>95</Words>
  <Application>Microsoft Office PowerPoint</Application>
  <PresentationFormat>Widescreen</PresentationFormat>
  <Paragraphs>25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Calibri</vt:lpstr>
      <vt:lpstr>Tahoma</vt:lpstr>
      <vt:lpstr>Times New Roman</vt:lpstr>
      <vt:lpstr>Wingdings</vt:lpstr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NGUYENTHANH</cp:lastModifiedBy>
  <cp:revision>67</cp:revision>
  <dcterms:created xsi:type="dcterms:W3CDTF">2011-11-08T12:48:36Z</dcterms:created>
  <dcterms:modified xsi:type="dcterms:W3CDTF">2023-11-02T12:14:14Z</dcterms:modified>
</cp:coreProperties>
</file>