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4" r:id="rId3"/>
    <p:sldId id="291" r:id="rId4"/>
    <p:sldId id="297" r:id="rId5"/>
    <p:sldId id="274" r:id="rId6"/>
    <p:sldId id="260" r:id="rId7"/>
    <p:sldId id="256" r:id="rId8"/>
    <p:sldId id="258" r:id="rId9"/>
    <p:sldId id="298" r:id="rId10"/>
    <p:sldId id="275" r:id="rId11"/>
    <p:sldId id="276" r:id="rId12"/>
    <p:sldId id="277" r:id="rId13"/>
    <p:sldId id="289" r:id="rId14"/>
    <p:sldId id="299" r:id="rId15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33FF"/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94660"/>
  </p:normalViewPr>
  <p:slideViewPr>
    <p:cSldViewPr>
      <p:cViewPr varScale="1">
        <p:scale>
          <a:sx n="69" d="100"/>
          <a:sy n="69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5491C-1E1A-486A-86CD-962BCFE80F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01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023E-5D67-42B6-8613-F061FA2AA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99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D1522-C148-469A-99EA-D37C3BDF30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61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1E402-779C-45C3-ADE2-AE0478F634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B1FC0-30DE-448E-8B35-DDA92F8A26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92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3A47-5FB8-449A-9D85-A694717741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E8C90-4478-4716-9360-87DE869FBB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1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676C8-D061-4248-B426-C636573605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68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77E78-48BF-4A92-A3E4-03CA93FAD9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9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A3803-DC6C-4FD8-BEA4-BA60274BF8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49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DACFC-F049-4DAD-8D6F-79E966A13C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13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3D3949-C65B-411A-B1E8-A21B102516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4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36.xml"/><Relationship Id="rId21" Type="http://schemas.openxmlformats.org/officeDocument/2006/relationships/tags" Target="../tags/tag31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63" Type="http://schemas.openxmlformats.org/officeDocument/2006/relationships/tags" Target="../tags/tag73.xml"/><Relationship Id="rId68" Type="http://schemas.openxmlformats.org/officeDocument/2006/relationships/tags" Target="../tags/tag78.xml"/><Relationship Id="rId84" Type="http://schemas.openxmlformats.org/officeDocument/2006/relationships/tags" Target="../tags/tag94.xml"/><Relationship Id="rId89" Type="http://schemas.openxmlformats.org/officeDocument/2006/relationships/tags" Target="../tags/tag99.xml"/><Relationship Id="rId16" Type="http://schemas.openxmlformats.org/officeDocument/2006/relationships/tags" Target="../tags/tag26.xml"/><Relationship Id="rId107" Type="http://schemas.openxmlformats.org/officeDocument/2006/relationships/image" Target="../media/image10.png"/><Relationship Id="rId11" Type="http://schemas.openxmlformats.org/officeDocument/2006/relationships/tags" Target="../tags/tag21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53" Type="http://schemas.openxmlformats.org/officeDocument/2006/relationships/tags" Target="../tags/tag63.xml"/><Relationship Id="rId58" Type="http://schemas.openxmlformats.org/officeDocument/2006/relationships/tags" Target="../tags/tag68.xml"/><Relationship Id="rId74" Type="http://schemas.openxmlformats.org/officeDocument/2006/relationships/tags" Target="../tags/tag84.xml"/><Relationship Id="rId79" Type="http://schemas.openxmlformats.org/officeDocument/2006/relationships/tags" Target="../tags/tag89.xml"/><Relationship Id="rId102" Type="http://schemas.openxmlformats.org/officeDocument/2006/relationships/audio" Target="../media/audio2.wav"/><Relationship Id="rId5" Type="http://schemas.openxmlformats.org/officeDocument/2006/relationships/tags" Target="../tags/tag15.xml"/><Relationship Id="rId90" Type="http://schemas.openxmlformats.org/officeDocument/2006/relationships/tags" Target="../tags/tag100.xml"/><Relationship Id="rId95" Type="http://schemas.openxmlformats.org/officeDocument/2006/relationships/tags" Target="../tags/tag105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64" Type="http://schemas.openxmlformats.org/officeDocument/2006/relationships/tags" Target="../tags/tag74.xml"/><Relationship Id="rId69" Type="http://schemas.openxmlformats.org/officeDocument/2006/relationships/tags" Target="../tags/tag79.xml"/><Relationship Id="rId80" Type="http://schemas.openxmlformats.org/officeDocument/2006/relationships/tags" Target="../tags/tag90.xml"/><Relationship Id="rId85" Type="http://schemas.openxmlformats.org/officeDocument/2006/relationships/tags" Target="../tags/tag95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59" Type="http://schemas.openxmlformats.org/officeDocument/2006/relationships/tags" Target="../tags/tag69.xml"/><Relationship Id="rId103" Type="http://schemas.openxmlformats.org/officeDocument/2006/relationships/audio" Target="../media/audio3.wav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54" Type="http://schemas.openxmlformats.org/officeDocument/2006/relationships/tags" Target="../tags/tag64.xml"/><Relationship Id="rId62" Type="http://schemas.openxmlformats.org/officeDocument/2006/relationships/tags" Target="../tags/tag72.xml"/><Relationship Id="rId70" Type="http://schemas.openxmlformats.org/officeDocument/2006/relationships/tags" Target="../tags/tag80.xml"/><Relationship Id="rId75" Type="http://schemas.openxmlformats.org/officeDocument/2006/relationships/tags" Target="../tags/tag85.xml"/><Relationship Id="rId83" Type="http://schemas.openxmlformats.org/officeDocument/2006/relationships/tags" Target="../tags/tag93.xml"/><Relationship Id="rId88" Type="http://schemas.openxmlformats.org/officeDocument/2006/relationships/tags" Target="../tags/tag98.xml"/><Relationship Id="rId91" Type="http://schemas.openxmlformats.org/officeDocument/2006/relationships/tags" Target="../tags/tag101.xml"/><Relationship Id="rId96" Type="http://schemas.openxmlformats.org/officeDocument/2006/relationships/tags" Target="../tags/tag10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57" Type="http://schemas.openxmlformats.org/officeDocument/2006/relationships/tags" Target="../tags/tag67.xml"/><Relationship Id="rId106" Type="http://schemas.openxmlformats.org/officeDocument/2006/relationships/audio" Target="../media/audio6.wav"/><Relationship Id="rId10" Type="http://schemas.openxmlformats.org/officeDocument/2006/relationships/tags" Target="../tags/tag20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Relationship Id="rId60" Type="http://schemas.openxmlformats.org/officeDocument/2006/relationships/tags" Target="../tags/tag70.xml"/><Relationship Id="rId65" Type="http://schemas.openxmlformats.org/officeDocument/2006/relationships/tags" Target="../tags/tag75.xml"/><Relationship Id="rId73" Type="http://schemas.openxmlformats.org/officeDocument/2006/relationships/tags" Target="../tags/tag83.xml"/><Relationship Id="rId78" Type="http://schemas.openxmlformats.org/officeDocument/2006/relationships/tags" Target="../tags/tag88.xml"/><Relationship Id="rId81" Type="http://schemas.openxmlformats.org/officeDocument/2006/relationships/tags" Target="../tags/tag91.xml"/><Relationship Id="rId86" Type="http://schemas.openxmlformats.org/officeDocument/2006/relationships/tags" Target="../tags/tag96.xml"/><Relationship Id="rId94" Type="http://schemas.openxmlformats.org/officeDocument/2006/relationships/tags" Target="../tags/tag104.xml"/><Relationship Id="rId99" Type="http://schemas.openxmlformats.org/officeDocument/2006/relationships/tags" Target="../tags/tag109.xml"/><Relationship Id="rId101" Type="http://schemas.openxmlformats.org/officeDocument/2006/relationships/audio" Target="../media/audio1.wav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9" Type="http://schemas.openxmlformats.org/officeDocument/2006/relationships/tags" Target="../tags/tag49.xml"/><Relationship Id="rId34" Type="http://schemas.openxmlformats.org/officeDocument/2006/relationships/tags" Target="../tags/tag44.xml"/><Relationship Id="rId50" Type="http://schemas.openxmlformats.org/officeDocument/2006/relationships/tags" Target="../tags/tag60.xml"/><Relationship Id="rId55" Type="http://schemas.openxmlformats.org/officeDocument/2006/relationships/tags" Target="../tags/tag65.xml"/><Relationship Id="rId76" Type="http://schemas.openxmlformats.org/officeDocument/2006/relationships/tags" Target="../tags/tag86.xml"/><Relationship Id="rId97" Type="http://schemas.openxmlformats.org/officeDocument/2006/relationships/tags" Target="../tags/tag107.xml"/><Relationship Id="rId104" Type="http://schemas.openxmlformats.org/officeDocument/2006/relationships/audio" Target="../media/audio4.wav"/><Relationship Id="rId7" Type="http://schemas.openxmlformats.org/officeDocument/2006/relationships/tags" Target="../tags/tag17.xml"/><Relationship Id="rId71" Type="http://schemas.openxmlformats.org/officeDocument/2006/relationships/tags" Target="../tags/tag81.xml"/><Relationship Id="rId92" Type="http://schemas.openxmlformats.org/officeDocument/2006/relationships/tags" Target="../tags/tag102.xml"/><Relationship Id="rId2" Type="http://schemas.openxmlformats.org/officeDocument/2006/relationships/tags" Target="../tags/tag12.xml"/><Relationship Id="rId29" Type="http://schemas.openxmlformats.org/officeDocument/2006/relationships/tags" Target="../tags/tag39.xml"/><Relationship Id="rId24" Type="http://schemas.openxmlformats.org/officeDocument/2006/relationships/tags" Target="../tags/tag34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66" Type="http://schemas.openxmlformats.org/officeDocument/2006/relationships/tags" Target="../tags/tag76.xml"/><Relationship Id="rId87" Type="http://schemas.openxmlformats.org/officeDocument/2006/relationships/tags" Target="../tags/tag97.xml"/><Relationship Id="rId61" Type="http://schemas.openxmlformats.org/officeDocument/2006/relationships/tags" Target="../tags/tag71.xml"/><Relationship Id="rId82" Type="http://schemas.openxmlformats.org/officeDocument/2006/relationships/tags" Target="../tags/tag92.xml"/><Relationship Id="rId19" Type="http://schemas.openxmlformats.org/officeDocument/2006/relationships/tags" Target="../tags/tag29.xml"/><Relationship Id="rId14" Type="http://schemas.openxmlformats.org/officeDocument/2006/relationships/tags" Target="../tags/tag24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56" Type="http://schemas.openxmlformats.org/officeDocument/2006/relationships/tags" Target="../tags/tag66.xml"/><Relationship Id="rId77" Type="http://schemas.openxmlformats.org/officeDocument/2006/relationships/tags" Target="../tags/tag87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72" Type="http://schemas.openxmlformats.org/officeDocument/2006/relationships/tags" Target="../tags/tag82.xml"/><Relationship Id="rId93" Type="http://schemas.openxmlformats.org/officeDocument/2006/relationships/tags" Target="../tags/tag103.xml"/><Relationship Id="rId98" Type="http://schemas.openxmlformats.org/officeDocument/2006/relationships/tags" Target="../tags/tag108.xml"/><Relationship Id="rId3" Type="http://schemas.openxmlformats.org/officeDocument/2006/relationships/tags" Target="../tags/tag13.xml"/><Relationship Id="rId25" Type="http://schemas.openxmlformats.org/officeDocument/2006/relationships/tags" Target="../tags/tag35.xml"/><Relationship Id="rId46" Type="http://schemas.openxmlformats.org/officeDocument/2006/relationships/tags" Target="../tags/tag56.xml"/><Relationship Id="rId67" Type="http://schemas.openxmlformats.org/officeDocument/2006/relationships/tags" Target="../tags/tag7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22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9" Type="http://schemas.openxmlformats.org/officeDocument/2006/relationships/tags" Target="../tags/tag146.xml"/><Relationship Id="rId21" Type="http://schemas.openxmlformats.org/officeDocument/2006/relationships/tags" Target="../tags/tag128.xml"/><Relationship Id="rId34" Type="http://schemas.openxmlformats.org/officeDocument/2006/relationships/tags" Target="../tags/tag141.xml"/><Relationship Id="rId42" Type="http://schemas.openxmlformats.org/officeDocument/2006/relationships/tags" Target="../tags/tag149.xml"/><Relationship Id="rId47" Type="http://schemas.openxmlformats.org/officeDocument/2006/relationships/tags" Target="../tags/tag154.xml"/><Relationship Id="rId50" Type="http://schemas.openxmlformats.org/officeDocument/2006/relationships/audio" Target="../media/audio2.wav"/><Relationship Id="rId55" Type="http://schemas.openxmlformats.org/officeDocument/2006/relationships/image" Target="../media/image17.png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6" Type="http://schemas.microsoft.com/office/2007/relationships/media" Target="../media/media1.WAV"/><Relationship Id="rId29" Type="http://schemas.openxmlformats.org/officeDocument/2006/relationships/tags" Target="../tags/tag136.xml"/><Relationship Id="rId11" Type="http://schemas.openxmlformats.org/officeDocument/2006/relationships/tags" Target="../tags/tag120.xml"/><Relationship Id="rId24" Type="http://schemas.openxmlformats.org/officeDocument/2006/relationships/tags" Target="../tags/tag131.xml"/><Relationship Id="rId32" Type="http://schemas.openxmlformats.org/officeDocument/2006/relationships/tags" Target="../tags/tag139.xml"/><Relationship Id="rId37" Type="http://schemas.openxmlformats.org/officeDocument/2006/relationships/tags" Target="../tags/tag144.xml"/><Relationship Id="rId40" Type="http://schemas.openxmlformats.org/officeDocument/2006/relationships/tags" Target="../tags/tag147.xml"/><Relationship Id="rId45" Type="http://schemas.openxmlformats.org/officeDocument/2006/relationships/tags" Target="../tags/tag152.xml"/><Relationship Id="rId53" Type="http://schemas.openxmlformats.org/officeDocument/2006/relationships/audio" Target="../media/audio4.wav"/><Relationship Id="rId58" Type="http://schemas.openxmlformats.org/officeDocument/2006/relationships/image" Target="../media/image20.jpeg"/><Relationship Id="rId5" Type="http://schemas.openxmlformats.org/officeDocument/2006/relationships/tags" Target="../tags/tag114.xml"/><Relationship Id="rId19" Type="http://schemas.openxmlformats.org/officeDocument/2006/relationships/tags" Target="../tags/tag126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35" Type="http://schemas.openxmlformats.org/officeDocument/2006/relationships/tags" Target="../tags/tag142.xml"/><Relationship Id="rId43" Type="http://schemas.openxmlformats.org/officeDocument/2006/relationships/tags" Target="../tags/tag150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8.png"/><Relationship Id="rId8" Type="http://schemas.openxmlformats.org/officeDocument/2006/relationships/tags" Target="../tags/tag117.xml"/><Relationship Id="rId51" Type="http://schemas.openxmlformats.org/officeDocument/2006/relationships/audio" Target="../media/audio3.wav"/><Relationship Id="rId3" Type="http://schemas.openxmlformats.org/officeDocument/2006/relationships/tags" Target="../tags/tag112.xml"/><Relationship Id="rId12" Type="http://schemas.openxmlformats.org/officeDocument/2006/relationships/tags" Target="../tags/tag121.xml"/><Relationship Id="rId17" Type="http://schemas.openxmlformats.org/officeDocument/2006/relationships/audio" Target="../media/media1.WAV"/><Relationship Id="rId25" Type="http://schemas.openxmlformats.org/officeDocument/2006/relationships/tags" Target="../tags/tag132.xml"/><Relationship Id="rId33" Type="http://schemas.openxmlformats.org/officeDocument/2006/relationships/tags" Target="../tags/tag140.xml"/><Relationship Id="rId38" Type="http://schemas.openxmlformats.org/officeDocument/2006/relationships/tags" Target="../tags/tag145.xml"/><Relationship Id="rId46" Type="http://schemas.openxmlformats.org/officeDocument/2006/relationships/tags" Target="../tags/tag153.xml"/><Relationship Id="rId59" Type="http://schemas.openxmlformats.org/officeDocument/2006/relationships/image" Target="../media/image21.jpeg"/><Relationship Id="rId20" Type="http://schemas.openxmlformats.org/officeDocument/2006/relationships/tags" Target="../tags/tag127.xml"/><Relationship Id="rId41" Type="http://schemas.openxmlformats.org/officeDocument/2006/relationships/tags" Target="../tags/tag148.xml"/><Relationship Id="rId54" Type="http://schemas.openxmlformats.org/officeDocument/2006/relationships/audio" Target="../media/audio6.wav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5" Type="http://schemas.openxmlformats.org/officeDocument/2006/relationships/tags" Target="../tags/tag124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36" Type="http://schemas.openxmlformats.org/officeDocument/2006/relationships/tags" Target="../tags/tag143.xml"/><Relationship Id="rId49" Type="http://schemas.openxmlformats.org/officeDocument/2006/relationships/audio" Target="../media/audio7.wav"/><Relationship Id="rId57" Type="http://schemas.openxmlformats.org/officeDocument/2006/relationships/image" Target="../media/image19.jpeg"/><Relationship Id="rId10" Type="http://schemas.openxmlformats.org/officeDocument/2006/relationships/tags" Target="../tags/tag119.xml"/><Relationship Id="rId31" Type="http://schemas.openxmlformats.org/officeDocument/2006/relationships/tags" Target="../tags/tag138.xml"/><Relationship Id="rId44" Type="http://schemas.openxmlformats.org/officeDocument/2006/relationships/tags" Target="../tags/tag151.xml"/><Relationship Id="rId52" Type="http://schemas.openxmlformats.org/officeDocument/2006/relationships/audio" Target="../media/audio5.wav"/><Relationship Id="rId60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9" Type="http://schemas.openxmlformats.org/officeDocument/2006/relationships/tags" Target="../tags/tag193.xml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42" Type="http://schemas.openxmlformats.org/officeDocument/2006/relationships/tags" Target="../tags/tag196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23.jpeg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9" Type="http://schemas.openxmlformats.org/officeDocument/2006/relationships/tags" Target="../tags/tag183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37" Type="http://schemas.openxmlformats.org/officeDocument/2006/relationships/tags" Target="../tags/tag191.xml"/><Relationship Id="rId40" Type="http://schemas.openxmlformats.org/officeDocument/2006/relationships/tags" Target="../tags/tag194.xml"/><Relationship Id="rId45" Type="http://schemas.openxmlformats.org/officeDocument/2006/relationships/tags" Target="../tags/tag199.xml"/><Relationship Id="rId53" Type="http://schemas.openxmlformats.org/officeDocument/2006/relationships/image" Target="../media/image17.png"/><Relationship Id="rId5" Type="http://schemas.openxmlformats.org/officeDocument/2006/relationships/tags" Target="../tags/tag159.xml"/><Relationship Id="rId19" Type="http://schemas.openxmlformats.org/officeDocument/2006/relationships/tags" Target="../tags/tag173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43" Type="http://schemas.openxmlformats.org/officeDocument/2006/relationships/tags" Target="../tags/tag197.xml"/><Relationship Id="rId48" Type="http://schemas.openxmlformats.org/officeDocument/2006/relationships/audio" Target="../media/audio2.wav"/><Relationship Id="rId56" Type="http://schemas.openxmlformats.org/officeDocument/2006/relationships/image" Target="../media/image15.jpeg"/><Relationship Id="rId8" Type="http://schemas.openxmlformats.org/officeDocument/2006/relationships/tags" Target="../tags/tag162.xml"/><Relationship Id="rId51" Type="http://schemas.openxmlformats.org/officeDocument/2006/relationships/audio" Target="../media/audio6.wav"/><Relationship Id="rId3" Type="http://schemas.openxmlformats.org/officeDocument/2006/relationships/tags" Target="../tags/tag157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38" Type="http://schemas.openxmlformats.org/officeDocument/2006/relationships/tags" Target="../tags/tag192.xml"/><Relationship Id="rId46" Type="http://schemas.openxmlformats.org/officeDocument/2006/relationships/slideLayout" Target="../slideLayouts/slideLayout7.xml"/><Relationship Id="rId20" Type="http://schemas.openxmlformats.org/officeDocument/2006/relationships/tags" Target="../tags/tag174.xml"/><Relationship Id="rId41" Type="http://schemas.openxmlformats.org/officeDocument/2006/relationships/tags" Target="../tags/tag195.xml"/><Relationship Id="rId54" Type="http://schemas.openxmlformats.org/officeDocument/2006/relationships/image" Target="../media/image22.jpe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tags" Target="../tags/tag190.xml"/><Relationship Id="rId49" Type="http://schemas.openxmlformats.org/officeDocument/2006/relationships/audio" Target="../media/audio3.wav"/><Relationship Id="rId57" Type="http://schemas.openxmlformats.org/officeDocument/2006/relationships/image" Target="../media/image10.png"/><Relationship Id="rId10" Type="http://schemas.openxmlformats.org/officeDocument/2006/relationships/tags" Target="../tags/tag164.xml"/><Relationship Id="rId31" Type="http://schemas.openxmlformats.org/officeDocument/2006/relationships/tags" Target="../tags/tag185.xml"/><Relationship Id="rId44" Type="http://schemas.openxmlformats.org/officeDocument/2006/relationships/tags" Target="../tags/tag198.xml"/><Relationship Id="rId52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448" y="234662"/>
            <a:ext cx="674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1416" y="2928645"/>
            <a:ext cx="5282215" cy="191025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1248" y="3883774"/>
            <a:ext cx="4142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Cô giáo của em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6311900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2023- 2024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30" y="942806"/>
            <a:ext cx="1642269" cy="1642269"/>
          </a:xfrm>
        </p:spPr>
      </p:pic>
    </p:spTree>
    <p:extLst>
      <p:ext uri="{BB962C8B-B14F-4D97-AF65-F5344CB8AC3E}">
        <p14:creationId xmlns:p14="http://schemas.microsoft.com/office/powerpoint/2010/main" val="20732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955800" y="1066800"/>
            <a:ext cx="255588" cy="5586382"/>
            <a:chOff x="54" y="768"/>
            <a:chExt cx="177" cy="2113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24" y="2674"/>
              <a:ext cx="246" cy="168"/>
              <a:chOff x="1459" y="1824"/>
              <a:chExt cx="2858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459" y="2362"/>
                <a:ext cx="2852" cy="9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463" y="2378"/>
                <a:ext cx="2854" cy="9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459" y="2061"/>
                <a:ext cx="2853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464" y="2079"/>
                <a:ext cx="2853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15" y="1727"/>
              <a:ext cx="246" cy="167"/>
              <a:chOff x="1463" y="1824"/>
              <a:chExt cx="2853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463" y="2381"/>
                <a:ext cx="2852" cy="9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464" y="2382"/>
                <a:ext cx="2852" cy="95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465" y="2090"/>
                <a:ext cx="2848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466" y="2079"/>
                <a:ext cx="2848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35126" y="1522414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49" y="1558"/>
              <a:ext cx="409" cy="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48" y="1564"/>
              <a:ext cx="409" cy="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72" y="1428"/>
              <a:ext cx="409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71" y="1429"/>
              <a:ext cx="409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1571872" y="5842247"/>
            <a:ext cx="991694" cy="887412"/>
            <a:chOff x="1874" y="1824"/>
            <a:chExt cx="2012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231" y="2876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227" y="2879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228" y="2080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227" y="2084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1518444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270" y="2898"/>
              <a:ext cx="1226" cy="2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276" y="2886"/>
              <a:ext cx="1226" cy="25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273" y="2102"/>
              <a:ext cx="1226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273" y="2090"/>
              <a:ext cx="1226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1571872" y="4546847"/>
            <a:ext cx="991694" cy="887412"/>
            <a:chOff x="1874" y="1824"/>
            <a:chExt cx="2012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231" y="2876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227" y="2879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228" y="2080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227" y="2084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590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667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700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05100" y="4400551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667000" y="5757864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33600" y="3286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3286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33600" y="3286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33600" y="3286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19313" y="300039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33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895601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104" name="Content Placeholder 2"/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1205345"/>
            <a:ext cx="911679" cy="5486400"/>
            <a:chOff x="-36" y="768"/>
            <a:chExt cx="370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67" y="2576"/>
              <a:ext cx="173" cy="361"/>
              <a:chOff x="1873" y="732"/>
              <a:chExt cx="2013" cy="3799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14" y="733"/>
                <a:ext cx="1143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13" y="733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732"/>
                <a:ext cx="1097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734"/>
                <a:ext cx="1096" cy="379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58" y="1629"/>
              <a:ext cx="173" cy="361"/>
              <a:chOff x="1874" y="730"/>
              <a:chExt cx="2014" cy="380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16" y="731"/>
                <a:ext cx="1144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13" y="733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730"/>
                <a:ext cx="1097" cy="37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734"/>
                <a:ext cx="1096" cy="379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647393" y="20019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19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33600" y="4048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33600" y="4048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33600" y="4048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33600" y="4048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4224338"/>
            <a:ext cx="4389749" cy="24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78" y="4098480"/>
            <a:ext cx="4470121" cy="25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Content Placeholder 2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26970" y="1066800"/>
            <a:ext cx="532509" cy="5486400"/>
            <a:chOff x="-36" y="768"/>
            <a:chExt cx="370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67" y="2576"/>
              <a:ext cx="173" cy="361"/>
              <a:chOff x="1873" y="732"/>
              <a:chExt cx="2013" cy="3799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314" y="733"/>
                <a:ext cx="1143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313" y="733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732"/>
                <a:ext cx="1097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734"/>
                <a:ext cx="1096" cy="379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58" y="1629"/>
              <a:ext cx="173" cy="361"/>
              <a:chOff x="1874" y="730"/>
              <a:chExt cx="2014" cy="380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316" y="731"/>
                <a:ext cx="1144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313" y="733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730"/>
                <a:ext cx="1097" cy="37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734"/>
                <a:ext cx="1096" cy="379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557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      </a:t>
            </a:r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20/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20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Content Placeholder 2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1336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-27710"/>
            <a:ext cx="12033110" cy="6885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2707259"/>
            <a:ext cx="76242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giỏi!</a:t>
            </a:r>
            <a:endParaRPr lang="en-US" sz="4000" b="1" cap="none" spc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94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38862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TRANG PHỤC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3340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5410200" cy="5219700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75" y="-158353"/>
            <a:ext cx="1351576" cy="13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" y="1030360"/>
            <a:ext cx="3823855" cy="28678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2400" y="-88792"/>
            <a:ext cx="4876800" cy="1024731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CÔNG VIỆC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14400"/>
            <a:ext cx="4057646" cy="2921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30326"/>
            <a:ext cx="4419600" cy="2865329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22098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2. Các hoạt động trong ngày 20/11</a:t>
            </a:r>
            <a:endParaRPr lang="en-US" alt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75" y="-158353"/>
            <a:ext cx="1351576" cy="13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76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6800" y="62484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6200" y="640080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" y="0"/>
            <a:ext cx="12164292" cy="678006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00400" y="1413814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12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168</Words>
  <Application>Microsoft Office PowerPoint</Application>
  <PresentationFormat>Widescreen</PresentationFormat>
  <Paragraphs>70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.VnBodoniH</vt:lpstr>
      <vt:lpstr>.VnTime</vt:lpstr>
      <vt:lpstr>Arial</vt:lpstr>
      <vt:lpstr>Arial Black</vt:lpstr>
      <vt:lpstr>Calibri</vt:lpstr>
      <vt:lpstr>Calibri Light</vt:lpstr>
      <vt:lpstr>Times New Roman</vt:lpstr>
      <vt:lpstr>Default Design</vt:lpstr>
      <vt:lpstr>PowerPoint Presentation</vt:lpstr>
      <vt:lpstr>TRANG PHỤC</vt:lpstr>
      <vt:lpstr>CÔNG VIỆC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NGUYENTHANH</cp:lastModifiedBy>
  <cp:revision>67</cp:revision>
  <cp:lastPrinted>1601-01-01T00:00:00Z</cp:lastPrinted>
  <dcterms:created xsi:type="dcterms:W3CDTF">1601-01-01T00:00:00Z</dcterms:created>
  <dcterms:modified xsi:type="dcterms:W3CDTF">2023-11-02T14:04:18Z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