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24" r:id="rId2"/>
  </p:sldMasterIdLst>
  <p:notesMasterIdLst>
    <p:notesMasterId r:id="rId21"/>
  </p:notesMasterIdLst>
  <p:sldIdLst>
    <p:sldId id="265" r:id="rId3"/>
    <p:sldId id="266" r:id="rId4"/>
    <p:sldId id="256" r:id="rId5"/>
    <p:sldId id="257" r:id="rId6"/>
    <p:sldId id="258" r:id="rId7"/>
    <p:sldId id="259" r:id="rId8"/>
    <p:sldId id="260" r:id="rId9"/>
    <p:sldId id="261" r:id="rId10"/>
    <p:sldId id="262" r:id="rId11"/>
    <p:sldId id="263" r:id="rId12"/>
    <p:sldId id="267" r:id="rId13"/>
    <p:sldId id="268" r:id="rId14"/>
    <p:sldId id="269" r:id="rId15"/>
    <p:sldId id="270" r:id="rId16"/>
    <p:sldId id="271" r:id="rId17"/>
    <p:sldId id="272" r:id="rId18"/>
    <p:sldId id="273" r:id="rId19"/>
    <p:sldId id="264"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19F300F9-D835-428D-AD12-3502411A4D33}" type="datetimeFigureOut">
              <a:rPr lang="en-US"/>
              <a:pPr>
                <a:defRPr/>
              </a:pPr>
              <a:t>10/4/2023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7D00120-72A1-43E0-A264-A0CDFC7FAC4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6170A3-4930-4FBC-A4E4-BD5971D03A72}" type="slidenum">
              <a:rPr lang="en-US" altLang="en-US"/>
              <a:pPr eaLnBrk="1" hangingPunct="1"/>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fld id="{196F1377-4ACD-4075-874B-1E0554D8A27A}" type="datetimeFigureOut">
              <a:rPr lang="en-US"/>
              <a:pPr>
                <a:defRPr/>
              </a:pPr>
              <a:t>10/4/2023</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fld id="{76BC4153-96F8-47F4-9AA5-5F5B13F878E2}" type="slidenum">
              <a:rPr lang="en-US" altLang="en-US"/>
              <a:pPr/>
              <a:t>‹#›</a:t>
            </a:fld>
            <a:endParaRPr lang="en-US" altLang="en-US"/>
          </a:p>
        </p:txBody>
      </p:sp>
    </p:spTree>
    <p:extLst>
      <p:ext uri="{BB962C8B-B14F-4D97-AF65-F5344CB8AC3E}">
        <p14:creationId xmlns:p14="http://schemas.microsoft.com/office/powerpoint/2010/main" val="195968268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fld id="{B2E4A3B6-A3BE-4AEB-A192-6E2659EC3347}" type="datetimeFigureOut">
              <a:rPr lang="en-US"/>
              <a:pPr>
                <a:defRPr/>
              </a:pPr>
              <a:t>10/4/2023</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3380309A-C25E-41E6-B464-A2D5AA8F3121}" type="slidenum">
              <a:rPr lang="en-US" altLang="en-US"/>
              <a:pPr/>
              <a:t>‹#›</a:t>
            </a:fld>
            <a:endParaRPr lang="en-US" altLang="en-US"/>
          </a:p>
        </p:txBody>
      </p:sp>
    </p:spTree>
    <p:extLst>
      <p:ext uri="{BB962C8B-B14F-4D97-AF65-F5344CB8AC3E}">
        <p14:creationId xmlns:p14="http://schemas.microsoft.com/office/powerpoint/2010/main" val="3260814949"/>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ECA3BC-248B-454F-B66F-C728CAE3D4B3}" type="datetimeFigureOut">
              <a:rPr lang="en-US"/>
              <a:pPr>
                <a:defRPr/>
              </a:pPr>
              <a:t>10/4/2023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4B7B51-62F7-4D75-BEC6-FF7F82CAAAE0}" type="slidenum">
              <a:rPr lang="en-US" altLang="en-US"/>
              <a:pPr/>
              <a:t>‹#›</a:t>
            </a:fld>
            <a:endParaRPr lang="en-US" altLang="en-US"/>
          </a:p>
        </p:txBody>
      </p:sp>
    </p:spTree>
    <p:extLst>
      <p:ext uri="{BB962C8B-B14F-4D97-AF65-F5344CB8AC3E}">
        <p14:creationId xmlns:p14="http://schemas.microsoft.com/office/powerpoint/2010/main" val="1213763235"/>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3384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24963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90795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46588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87725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52238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5899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1033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4490C65F-9871-4FC1-A8B9-58F37C667DF9}" type="datetimeFigureOut">
              <a:rPr lang="en-US"/>
              <a:pPr>
                <a:defRPr/>
              </a:pPr>
              <a:t>10/4/2023</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fld id="{3E92E1AA-D402-44AC-8324-008B3BDD4747}" type="slidenum">
              <a:rPr lang="en-US" altLang="en-US"/>
              <a:pPr/>
              <a:t>‹#›</a:t>
            </a:fld>
            <a:endParaRPr lang="en-US" altLang="en-US"/>
          </a:p>
        </p:txBody>
      </p:sp>
    </p:spTree>
    <p:extLst>
      <p:ext uri="{BB962C8B-B14F-4D97-AF65-F5344CB8AC3E}">
        <p14:creationId xmlns:p14="http://schemas.microsoft.com/office/powerpoint/2010/main" val="4206894641"/>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78284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98968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5896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fld id="{2ADB7E53-180D-42BC-A863-E1EBCB83136A}" type="datetimeFigureOut">
              <a:rPr lang="en-US"/>
              <a:pPr>
                <a:defRPr/>
              </a:pPr>
              <a:t>10/4/2023</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fld id="{99642787-9C0D-4CCE-916A-A8920B1ACF48}" type="slidenum">
              <a:rPr lang="en-US" altLang="en-US"/>
              <a:pPr/>
              <a:t>‹#›</a:t>
            </a:fld>
            <a:endParaRPr lang="en-US" altLang="en-US"/>
          </a:p>
        </p:txBody>
      </p:sp>
    </p:spTree>
    <p:extLst>
      <p:ext uri="{BB962C8B-B14F-4D97-AF65-F5344CB8AC3E}">
        <p14:creationId xmlns:p14="http://schemas.microsoft.com/office/powerpoint/2010/main" val="3094817781"/>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fld id="{3A726A00-153C-4281-9FDD-DEE7F9F739E0}" type="datetimeFigureOut">
              <a:rPr lang="en-US"/>
              <a:pPr>
                <a:defRPr/>
              </a:pPr>
              <a:t>10/4/2023</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fld id="{FDB3D642-0795-4D96-AA81-596759EC8DC2}" type="slidenum">
              <a:rPr lang="en-US" altLang="en-US"/>
              <a:pPr/>
              <a:t>‹#›</a:t>
            </a:fld>
            <a:endParaRPr lang="en-US" altLang="en-US"/>
          </a:p>
        </p:txBody>
      </p:sp>
    </p:spTree>
    <p:extLst>
      <p:ext uri="{BB962C8B-B14F-4D97-AF65-F5344CB8AC3E}">
        <p14:creationId xmlns:p14="http://schemas.microsoft.com/office/powerpoint/2010/main" val="129232994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0AA09EFB-D333-42AD-A1C3-4227520E8DC6}" type="datetimeFigureOut">
              <a:rPr lang="en-US"/>
              <a:pPr>
                <a:defRPr/>
              </a:pPr>
              <a:t>10/4/2023</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fld id="{89A31D04-8065-4070-BE81-8D1BE154F308}" type="slidenum">
              <a:rPr lang="en-US" altLang="en-US"/>
              <a:pPr/>
              <a:t>‹#›</a:t>
            </a:fld>
            <a:endParaRPr lang="en-US" altLang="en-US"/>
          </a:p>
        </p:txBody>
      </p:sp>
    </p:spTree>
    <p:extLst>
      <p:ext uri="{BB962C8B-B14F-4D97-AF65-F5344CB8AC3E}">
        <p14:creationId xmlns:p14="http://schemas.microsoft.com/office/powerpoint/2010/main" val="226735792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fld id="{58789C67-200B-40D4-9548-29104EF07F0D}" type="datetimeFigureOut">
              <a:rPr lang="en-US"/>
              <a:pPr>
                <a:defRPr/>
              </a:pPr>
              <a:t>10/4/2023</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F65571A0-6D26-441E-83BB-0D3D9DF784F8}" type="slidenum">
              <a:rPr lang="en-US" altLang="en-US"/>
              <a:pPr/>
              <a:t>‹#›</a:t>
            </a:fld>
            <a:endParaRPr lang="en-US" altLang="en-US"/>
          </a:p>
        </p:txBody>
      </p:sp>
    </p:spTree>
    <p:extLst>
      <p:ext uri="{BB962C8B-B14F-4D97-AF65-F5344CB8AC3E}">
        <p14:creationId xmlns:p14="http://schemas.microsoft.com/office/powerpoint/2010/main" val="2045009885"/>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36F7DBFE-382C-45F8-9AEA-5533C8189B33}" type="datetimeFigureOut">
              <a:rPr lang="en-US"/>
              <a:pPr>
                <a:defRPr/>
              </a:pPr>
              <a:t>10/4/2023</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fld id="{1925265A-EFFA-4ED9-9BFE-5F81E2487145}" type="slidenum">
              <a:rPr lang="en-US" altLang="en-US"/>
              <a:pPr/>
              <a:t>‹#›</a:t>
            </a:fld>
            <a:endParaRPr lang="en-US" altLang="en-US"/>
          </a:p>
        </p:txBody>
      </p:sp>
    </p:spTree>
    <p:extLst>
      <p:ext uri="{BB962C8B-B14F-4D97-AF65-F5344CB8AC3E}">
        <p14:creationId xmlns:p14="http://schemas.microsoft.com/office/powerpoint/2010/main" val="382963337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535AA435-DFF7-4253-B4FE-975DCD3AE9FD}" type="datetimeFigureOut">
              <a:rPr lang="en-US"/>
              <a:pPr>
                <a:defRPr/>
              </a:pPr>
              <a:t>10/4/2023</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AB63AF0F-0C9D-42E0-9156-C1C40E7FE2D3}" type="slidenum">
              <a:rPr lang="en-US" altLang="en-US"/>
              <a:pPr/>
              <a:t>‹#›</a:t>
            </a:fld>
            <a:endParaRPr lang="en-US" altLang="en-US"/>
          </a:p>
        </p:txBody>
      </p:sp>
    </p:spTree>
    <p:extLst>
      <p:ext uri="{BB962C8B-B14F-4D97-AF65-F5344CB8AC3E}">
        <p14:creationId xmlns:p14="http://schemas.microsoft.com/office/powerpoint/2010/main" val="47573595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52D96465-F5C2-4042-9061-FD38B13E0CD4}" type="datetimeFigureOut">
              <a:rPr lang="en-US"/>
              <a:pPr>
                <a:defRPr/>
              </a:pPr>
              <a:t>10/4/2023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fld id="{D5616AC8-4229-498D-AD41-20CC7C23DB78}" type="slidenum">
              <a:rPr lang="en-US" altLang="en-US"/>
              <a:pPr/>
              <a:t>‹#›</a:t>
            </a:fld>
            <a:endParaRPr lang="en-US" altLang="en-US"/>
          </a:p>
        </p:txBody>
      </p:sp>
    </p:spTree>
    <p:extLst>
      <p:ext uri="{BB962C8B-B14F-4D97-AF65-F5344CB8AC3E}">
        <p14:creationId xmlns:p14="http://schemas.microsoft.com/office/powerpoint/2010/main" val="23658147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defRPr>
            </a:lvl1pPr>
          </a:lstStyle>
          <a:p>
            <a:pPr>
              <a:defRPr/>
            </a:pPr>
            <a:fld id="{FF1D1D43-A2D3-4795-8213-624F88EC33C7}" type="datetimeFigureOut">
              <a:rPr lang="en-US"/>
              <a:pPr>
                <a:defRPr/>
              </a:pPr>
              <a:t>10/4/2023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fld id="{F8B9F787-CDD9-4543-BAF0-FA8908A1F3E6}" type="slidenum">
              <a:rPr lang="en-US" altLang="en-US"/>
              <a:pPr/>
              <a:t>‹#›</a:t>
            </a:fld>
            <a:endParaRPr lang="en-US" alt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3" r:id="rId4"/>
    <p:sldLayoutId id="2147483819" r:id="rId5"/>
    <p:sldLayoutId id="2147483814" r:id="rId6"/>
    <p:sldLayoutId id="2147483820" r:id="rId7"/>
    <p:sldLayoutId id="2147483821" r:id="rId8"/>
    <p:sldLayoutId id="2147483822" r:id="rId9"/>
    <p:sldLayoutId id="2147483815" r:id="rId10"/>
    <p:sldLayoutId id="2147483823" r:id="rId11"/>
  </p:sldLayoutIdLst>
  <p:transition>
    <p:wipe dir="r"/>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10/4/2023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9156973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Trọn Bộ 11 Chủ Đề Hình Nền Powerpoint 2010 Đẹp, 100+ Hình Nền Slide Đẹp  2021 - luxury-inside.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65888" y="-147384"/>
            <a:ext cx="4812224" cy="923330"/>
          </a:xfrm>
          <a:prstGeom prst="rect">
            <a:avLst/>
          </a:prstGeom>
          <a:noFill/>
        </p:spPr>
        <p:txBody>
          <a:bodyPr wrap="square" rtlCol="0">
            <a:spAutoFit/>
          </a:bodyPr>
          <a:lstStyle/>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ỦY BAN NHÂN DÂN QUẬN LONG BIÊN</a:t>
            </a:r>
          </a:p>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TRƯỜNG MẦM NON </a:t>
            </a:r>
            <a:r>
              <a:rPr lang="en-US" b="1" smtClean="0">
                <a:solidFill>
                  <a:srgbClr val="000099"/>
                </a:solidFill>
                <a:latin typeface="Times New Roman" panose="02020603050405020304" pitchFamily="18" charset="0"/>
                <a:cs typeface="Times New Roman" panose="02020603050405020304" pitchFamily="18" charset="0"/>
              </a:rPr>
              <a:t>BAN MAI XANH</a:t>
            </a:r>
            <a:endParaRPr lang="en-US" b="1">
              <a:solidFill>
                <a:srgbClr val="000099"/>
              </a:solidFill>
              <a:latin typeface="Times New Roman" panose="02020603050405020304" pitchFamily="18" charset="0"/>
              <a:cs typeface="Times New Roman" panose="02020603050405020304" pitchFamily="18" charset="0"/>
            </a:endParaRPr>
          </a:p>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a:t>
            </a:r>
          </a:p>
        </p:txBody>
      </p:sp>
      <p:sp>
        <p:nvSpPr>
          <p:cNvPr id="6" name="Rectangle 5"/>
          <p:cNvSpPr/>
          <p:nvPr/>
        </p:nvSpPr>
        <p:spPr>
          <a:xfrm>
            <a:off x="647601" y="2520610"/>
            <a:ext cx="7776275" cy="2557220"/>
          </a:xfrm>
          <a:prstGeom prst="rect">
            <a:avLst/>
          </a:prstGeom>
          <a:noFill/>
        </p:spPr>
        <p:txBody>
          <a:bodyPr spcFirstLastPara="1" wrap="none" lIns="68580" tIns="34290" rIns="68580" bIns="34290" numCol="1">
            <a:prstTxWarp prst="textArchUp">
              <a:avLst/>
            </a:prstTxWarp>
            <a:spAutoFit/>
          </a:bodyPr>
          <a:lstStyle/>
          <a:p>
            <a:pPr algn="ctr" defTabSz="685800" fontAlgn="auto">
              <a:spcBef>
                <a:spcPts val="0"/>
              </a:spcBef>
              <a:spcAft>
                <a:spcPts val="0"/>
              </a:spcAft>
            </a:pPr>
            <a:r>
              <a:rPr lang="en-US" sz="44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LÀM QUEN VĂN HỌC</a:t>
            </a:r>
          </a:p>
        </p:txBody>
      </p:sp>
      <p:sp>
        <p:nvSpPr>
          <p:cNvPr id="7" name="TextBox 6"/>
          <p:cNvSpPr txBox="1"/>
          <p:nvPr/>
        </p:nvSpPr>
        <p:spPr>
          <a:xfrm>
            <a:off x="2438400" y="3431382"/>
            <a:ext cx="6172200" cy="1200329"/>
          </a:xfrm>
          <a:prstGeom prst="rect">
            <a:avLst/>
          </a:prstGeom>
          <a:noFill/>
        </p:spPr>
        <p:txBody>
          <a:bodyPr wrap="square" rtlCol="0">
            <a:spAutoFit/>
          </a:bodyPr>
          <a:lstStyle/>
          <a:p>
            <a:pPr defTabSz="685800" fontAlgn="auto">
              <a:spcBef>
                <a:spcPts val="0"/>
              </a:spcBef>
              <a:spcAft>
                <a:spcPts val="0"/>
              </a:spcAft>
            </a:pPr>
            <a:r>
              <a:rPr lang="en-US" sz="2400" b="1" dirty="0" err="1">
                <a:solidFill>
                  <a:srgbClr val="0000FF"/>
                </a:solidFill>
                <a:latin typeface="Times New Roman" panose="02020603050405020304" pitchFamily="18" charset="0"/>
                <a:cs typeface="Times New Roman" panose="02020603050405020304" pitchFamily="18" charset="0"/>
              </a:rPr>
              <a:t>Đề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tài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Truyện</a:t>
            </a:r>
            <a:r>
              <a:rPr lang="en-US" sz="2400" b="1" dirty="0" smtClean="0">
                <a:solidFill>
                  <a:srgbClr val="0000FF"/>
                </a:solidFill>
                <a:latin typeface="Times New Roman" panose="02020603050405020304" pitchFamily="18" charset="0"/>
                <a:cs typeface="Times New Roman" panose="02020603050405020304" pitchFamily="18" charset="0"/>
              </a:rPr>
              <a:t> “ </a:t>
            </a:r>
            <a:r>
              <a:rPr lang="en-US" sz="2400" b="1" dirty="0" err="1" smtClean="0">
                <a:solidFill>
                  <a:srgbClr val="0000FF"/>
                </a:solidFill>
                <a:latin typeface="Times New Roman" panose="02020603050405020304" pitchFamily="18" charset="0"/>
                <a:cs typeface="Times New Roman" panose="02020603050405020304" pitchFamily="18" charset="0"/>
              </a:rPr>
              <a:t>Đôi</a:t>
            </a:r>
            <a:r>
              <a:rPr lang="en-US" sz="2400" b="1" dirty="0" smtClean="0">
                <a:solidFill>
                  <a:srgbClr val="0000FF"/>
                </a:solidFill>
                <a:latin typeface="Times New Roman" panose="02020603050405020304" pitchFamily="18" charset="0"/>
                <a:cs typeface="Times New Roman" panose="02020603050405020304" pitchFamily="18" charset="0"/>
              </a:rPr>
              <a:t> tai </a:t>
            </a:r>
            <a:r>
              <a:rPr lang="en-US" sz="2400" b="1" dirty="0" err="1" smtClean="0">
                <a:solidFill>
                  <a:srgbClr val="0000FF"/>
                </a:solidFill>
                <a:latin typeface="Times New Roman" panose="02020603050405020304" pitchFamily="18" charset="0"/>
                <a:cs typeface="Times New Roman" panose="02020603050405020304" pitchFamily="18" charset="0"/>
              </a:rPr>
              <a:t>tôi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dài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quá</a:t>
            </a:r>
            <a:r>
              <a:rPr lang="en-US" sz="2400" b="1"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400" b="1" dirty="0" err="1">
                <a:solidFill>
                  <a:srgbClr val="0000FF"/>
                </a:solidFill>
                <a:latin typeface="Times New Roman" panose="02020603050405020304" pitchFamily="18" charset="0"/>
                <a:cs typeface="Times New Roman" panose="02020603050405020304" pitchFamily="18" charset="0"/>
              </a:rPr>
              <a:t>Lớp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Mẫu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bé</a:t>
            </a:r>
            <a:r>
              <a:rPr lang="en-US" sz="2400" b="1" dirty="0" smtClean="0">
                <a:solidFill>
                  <a:srgbClr val="0000FF"/>
                </a:solidFill>
                <a:latin typeface="Times New Roman" panose="02020603050405020304" pitchFamily="18" charset="0"/>
                <a:cs typeface="Times New Roman" panose="02020603050405020304" pitchFamily="18" charset="0"/>
              </a:rPr>
              <a:t> C1</a:t>
            </a:r>
            <a:endParaRPr lang="en-US" sz="2400" b="1" dirty="0">
              <a:solidFill>
                <a:srgbClr val="0000FF"/>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viên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thực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hiện:Uông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Thị</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Lâm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Anh</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106216" y="5981675"/>
            <a:ext cx="2761183" cy="400110"/>
          </a:xfrm>
          <a:prstGeom prst="rect">
            <a:avLst/>
          </a:prstGeom>
          <a:noFill/>
        </p:spPr>
        <p:txBody>
          <a:bodyPr wrap="square" rtlCol="0">
            <a:spAutoFit/>
          </a:bodyPr>
          <a:lstStyle/>
          <a:p>
            <a:pPr algn="ctr" defTabSz="685800" fontAlgn="auto">
              <a:spcBef>
                <a:spcPts val="0"/>
              </a:spcBef>
              <a:spcAft>
                <a:spcPts val="0"/>
              </a:spcAft>
            </a:pPr>
            <a:r>
              <a:rPr lang="en-US" sz="2000" b="1">
                <a:solidFill>
                  <a:srgbClr val="0000FF"/>
                </a:solidFill>
                <a:latin typeface="Times New Roman" panose="02020603050405020304" pitchFamily="18" charset="0"/>
                <a:cs typeface="Times New Roman" panose="02020603050405020304" pitchFamily="18" charset="0"/>
              </a:rPr>
              <a:t>Năm học: </a:t>
            </a:r>
            <a:r>
              <a:rPr lang="en-US" sz="2000" b="1" smtClean="0">
                <a:solidFill>
                  <a:srgbClr val="0000FF"/>
                </a:solidFill>
                <a:latin typeface="Times New Roman" panose="02020603050405020304" pitchFamily="18" charset="0"/>
                <a:cs typeface="Times New Roman" panose="02020603050405020304" pitchFamily="18" charset="0"/>
              </a:rPr>
              <a:t>2023- 2024</a:t>
            </a:r>
            <a:endParaRPr lang="en-US" sz="2000" b="1">
              <a:solidFill>
                <a:srgbClr val="0000FF"/>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4061742" y="863553"/>
            <a:ext cx="967458" cy="982575"/>
          </a:xfrm>
          <a:prstGeom prst="rect">
            <a:avLst/>
          </a:prstGeom>
        </p:spPr>
      </p:pic>
    </p:spTree>
    <p:extLst>
      <p:ext uri="{BB962C8B-B14F-4D97-AF65-F5344CB8AC3E}">
        <p14:creationId xmlns:p14="http://schemas.microsoft.com/office/powerpoint/2010/main" val="2746494496"/>
      </p:ext>
    </p:extLst>
  </p:cSld>
  <p:clrMapOvr>
    <a:masterClrMapping/>
  </p:clrMapOvr>
  <p:transition spd="slow">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750" autoRev="1" fill="hold">
                                          <p:stCondLst>
                                            <p:cond delay="0"/>
                                          </p:stCondLst>
                                        </p:cTn>
                                        <p:tgtEl>
                                          <p:spTgt spid="6"/>
                                        </p:tgtEl>
                                        <p:attrNameLst>
                                          <p:attrName>ppt_w</p:attrName>
                                        </p:attrNameLst>
                                      </p:cBhvr>
                                    </p:anim>
                                    <p:anim by="(#ppt_w*0.50)" calcmode="lin" valueType="num">
                                      <p:cBhvr>
                                        <p:cTn id="14" dur="750" decel="50000" autoRev="1" fill="hold">
                                          <p:stCondLst>
                                            <p:cond delay="0"/>
                                          </p:stCondLst>
                                        </p:cTn>
                                        <p:tgtEl>
                                          <p:spTgt spid="6"/>
                                        </p:tgtEl>
                                        <p:attrNameLst>
                                          <p:attrName>ppt_x</p:attrName>
                                        </p:attrNameLst>
                                      </p:cBhvr>
                                    </p:anim>
                                    <p:anim from="(-#ppt_h/2)" to="(#ppt_y)" calcmode="lin" valueType="num">
                                      <p:cBhvr>
                                        <p:cTn id="15" dur="1500" fill="hold">
                                          <p:stCondLst>
                                            <p:cond delay="0"/>
                                          </p:stCondLst>
                                        </p:cTn>
                                        <p:tgtEl>
                                          <p:spTgt spid="6"/>
                                        </p:tgtEl>
                                        <p:attrNameLst>
                                          <p:attrName>ppt_y</p:attrName>
                                        </p:attrNameLst>
                                      </p:cBhvr>
                                    </p:anim>
                                    <p:animRot by="21600000">
                                      <p:cBhvr>
                                        <p:cTn id="16" dur="1500" fill="hold">
                                          <p:stCondLst>
                                            <p:cond delay="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 dur="2000" fill="hold"/>
                                        <p:tgtEl>
                                          <p:spTgt spid="7"/>
                                        </p:tgtEl>
                                        <p:attrNameLst>
                                          <p:attrName>ppt_y</p:attrName>
                                        </p:attrNameLst>
                                      </p:cBhvr>
                                      <p:tavLst>
                                        <p:tav tm="0">
                                          <p:val>
                                            <p:strVal val="#ppt_y"/>
                                          </p:val>
                                        </p:tav>
                                        <p:tav tm="100000">
                                          <p:val>
                                            <p:strVal val="#ppt_y"/>
                                          </p:val>
                                        </p:tav>
                                      </p:tavLst>
                                    </p:anim>
                                    <p:anim calcmode="lin" valueType="num">
                                      <p:cBhvr>
                                        <p:cTn id="23" dur="2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4" dur="2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000" tmFilter="0,0; .5, 1; 1, 1"/>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hinh 13 - 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52" descr="hinh 1 (52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4495800"/>
            <a:ext cx="523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0" descr="hinh 1 (88).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3657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0" descr="hinh 1 (88).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400"/>
            <a:ext cx="3962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6927"/>
            <a:ext cx="5486400" cy="646331"/>
          </a:xfrm>
          <a:prstGeom prst="rect">
            <a:avLst/>
          </a:prstGeom>
        </p:spPr>
        <p:txBody>
          <a:bodyPr wrap="square">
            <a:spAutoFit/>
          </a:bodyPr>
          <a:lstStyle/>
          <a:p>
            <a:r>
              <a:rPr lang="en-US" b="1" i="0" smtClean="0">
                <a:solidFill>
                  <a:srgbClr val="0000FF"/>
                </a:solidFill>
                <a:effectLst/>
                <a:latin typeface="Times New Roman" panose="02020603050405020304" pitchFamily="18" charset="0"/>
                <a:cs typeface="Times New Roman" panose="02020603050405020304" pitchFamily="18" charset="0"/>
              </a:rPr>
              <a:t>Cũng từ đó, Thỏ Nâu mới thấy lời bố nói đúng. Đôi tai của Thỏ Nâu thật đẹp và có ích…</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881939" y="156391"/>
            <a:ext cx="975445" cy="993734"/>
          </a:xfrm>
          <a:prstGeom prst="rect">
            <a:avLst/>
          </a:prstGeom>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9720" cy="7010400"/>
          </a:xfrm>
          <a:prstGeom prst="rect">
            <a:avLst/>
          </a:prstGeom>
        </p:spPr>
      </p:pic>
      <p:sp>
        <p:nvSpPr>
          <p:cNvPr id="4" name="Rectangle 3"/>
          <p:cNvSpPr/>
          <p:nvPr/>
        </p:nvSpPr>
        <p:spPr>
          <a:xfrm>
            <a:off x="914400" y="2057400"/>
            <a:ext cx="7303602" cy="830997"/>
          </a:xfrm>
          <a:prstGeom prst="rect">
            <a:avLst/>
          </a:prstGeom>
          <a:noFill/>
        </p:spPr>
        <p:txBody>
          <a:bodyPr wrap="none" lIns="91440" tIns="45720" rIns="91440" bIns="45720">
            <a:spAutoFit/>
          </a:bodyPr>
          <a:lstStyle/>
          <a:p>
            <a:pPr algn="ctr"/>
            <a:r>
              <a:rPr lang="en-US" sz="4800" b="1"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Đàm thoại nội dung truyện</a:t>
            </a:r>
            <a:endParaRPr lang="en-US" sz="4800" b="1" cap="none" spc="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0" y="34966"/>
            <a:ext cx="975445" cy="993734"/>
          </a:xfrm>
          <a:prstGeom prst="rect">
            <a:avLst/>
          </a:prstGeom>
        </p:spPr>
      </p:pic>
    </p:spTree>
    <p:extLst>
      <p:ext uri="{BB962C8B-B14F-4D97-AF65-F5344CB8AC3E}">
        <p14:creationId xmlns:p14="http://schemas.microsoft.com/office/powerpoint/2010/main" val="35759669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smtClean="0">
                <a:solidFill>
                  <a:srgbClr val="0000FF"/>
                </a:solidFill>
                <a:effectLst/>
                <a:latin typeface="Times New Roman" panose="02020603050405020304" pitchFamily="18" charset="0"/>
                <a:ea typeface="MS Mincho"/>
              </a:rPr>
              <a:t>Trong truyện có những nhân vật nào?</a:t>
            </a:r>
            <a:endParaRPr lang="en-US" sz="3600" b="1">
              <a:solidFill>
                <a:srgbClr val="0000FF"/>
              </a:solidFill>
            </a:endParaRPr>
          </a:p>
        </p:txBody>
      </p:sp>
      <p:pic>
        <p:nvPicPr>
          <p:cNvPr id="4" name="Picture 3"/>
          <p:cNvPicPr>
            <a:picLocks noChangeAspect="1"/>
          </p:cNvPicPr>
          <p:nvPr/>
        </p:nvPicPr>
        <p:blipFill>
          <a:blip r:embed="rId2"/>
          <a:stretch>
            <a:fillRect/>
          </a:stretch>
        </p:blipFill>
        <p:spPr>
          <a:xfrm>
            <a:off x="228600" y="228600"/>
            <a:ext cx="975445" cy="993734"/>
          </a:xfrm>
          <a:prstGeom prst="rect">
            <a:avLst/>
          </a:prstGeom>
        </p:spPr>
      </p:pic>
    </p:spTree>
    <p:extLst>
      <p:ext uri="{BB962C8B-B14F-4D97-AF65-F5344CB8AC3E}">
        <p14:creationId xmlns:p14="http://schemas.microsoft.com/office/powerpoint/2010/main" val="2574207611"/>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solidFill>
                  <a:srgbClr val="0000FF"/>
                </a:solidFill>
                <a:latin typeface="Times New Roman" panose="02020603050405020304" pitchFamily="18" charset="0"/>
                <a:cs typeface="Times New Roman" panose="02020603050405020304" pitchFamily="18" charset="0"/>
              </a:rPr>
              <a:t>Các bạn đã nói gì với bạnThỏ?</a:t>
            </a:r>
          </a:p>
        </p:txBody>
      </p:sp>
      <p:pic>
        <p:nvPicPr>
          <p:cNvPr id="4" name="Picture 3"/>
          <p:cNvPicPr>
            <a:picLocks noChangeAspect="1"/>
          </p:cNvPicPr>
          <p:nvPr/>
        </p:nvPicPr>
        <p:blipFill>
          <a:blip r:embed="rId2"/>
          <a:stretch>
            <a:fillRect/>
          </a:stretch>
        </p:blipFill>
        <p:spPr>
          <a:xfrm>
            <a:off x="228600" y="228600"/>
            <a:ext cx="975445" cy="993734"/>
          </a:xfrm>
          <a:prstGeom prst="rect">
            <a:avLst/>
          </a:prstGeom>
        </p:spPr>
      </p:pic>
    </p:spTree>
    <p:extLst>
      <p:ext uri="{BB962C8B-B14F-4D97-AF65-F5344CB8AC3E}">
        <p14:creationId xmlns:p14="http://schemas.microsoft.com/office/powerpoint/2010/main" val="295535092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Bạn Thỏ đã cảm thấy thế </a:t>
            </a:r>
            <a:r>
              <a:rPr lang="en-US" sz="2800" b="1" smtClean="0">
                <a:solidFill>
                  <a:srgbClr val="0000FF"/>
                </a:solidFill>
                <a:latin typeface="Times New Roman" panose="02020603050405020304" pitchFamily="18" charset="0"/>
                <a:cs typeface="Times New Roman" panose="02020603050405020304" pitchFamily="18" charset="0"/>
              </a:rPr>
              <a:t>nào </a:t>
            </a:r>
            <a:r>
              <a:rPr lang="en-US" sz="2800" b="1">
                <a:solidFill>
                  <a:srgbClr val="0000FF"/>
                </a:solidFill>
                <a:latin typeface="Times New Roman" panose="02020603050405020304" pitchFamily="18" charset="0"/>
                <a:cs typeface="Times New Roman" panose="02020603050405020304" pitchFamily="18" charset="0"/>
              </a:rPr>
              <a:t>khi các bạn chê đôi tai của mình dài quá?</a:t>
            </a:r>
          </a:p>
        </p:txBody>
      </p:sp>
      <p:pic>
        <p:nvPicPr>
          <p:cNvPr id="4" name="Picture 3"/>
          <p:cNvPicPr>
            <a:picLocks noChangeAspect="1"/>
          </p:cNvPicPr>
          <p:nvPr/>
        </p:nvPicPr>
        <p:blipFill>
          <a:blip r:embed="rId2"/>
          <a:stretch>
            <a:fillRect/>
          </a:stretch>
        </p:blipFill>
        <p:spPr>
          <a:xfrm>
            <a:off x="228600" y="228600"/>
            <a:ext cx="975445" cy="993734"/>
          </a:xfrm>
          <a:prstGeom prst="rect">
            <a:avLst/>
          </a:prstGeom>
        </p:spPr>
      </p:pic>
    </p:spTree>
    <p:extLst>
      <p:ext uri="{BB962C8B-B14F-4D97-AF65-F5344CB8AC3E}">
        <p14:creationId xmlns:p14="http://schemas.microsoft.com/office/powerpoint/2010/main" val="1454429045"/>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0000FF"/>
                </a:solidFill>
                <a:latin typeface="Times New Roman" panose="02020603050405020304" pitchFamily="18" charset="0"/>
                <a:cs typeface="Times New Roman" panose="02020603050405020304" pitchFamily="18" charset="0"/>
              </a:rPr>
              <a:t>Rồi một hôm chuyện gì đã xảy ra?</a:t>
            </a:r>
          </a:p>
          <a:p>
            <a:pPr algn="ctr"/>
            <a:r>
              <a:rPr lang="en-US" sz="2800" b="1" smtClean="0">
                <a:solidFill>
                  <a:srgbClr val="0000FF"/>
                </a:solidFill>
                <a:latin typeface="Times New Roman" panose="02020603050405020304" pitchFamily="18" charset="0"/>
                <a:cs typeface="Times New Roman" panose="02020603050405020304" pitchFamily="18" charset="0"/>
              </a:rPr>
              <a:t>Bạn </a:t>
            </a:r>
            <a:r>
              <a:rPr lang="en-US" sz="2800" b="1">
                <a:solidFill>
                  <a:srgbClr val="0000FF"/>
                </a:solidFill>
                <a:latin typeface="Times New Roman" panose="02020603050405020304" pitchFamily="18" charset="0"/>
                <a:cs typeface="Times New Roman" panose="02020603050405020304" pitchFamily="18" charset="0"/>
              </a:rPr>
              <a:t>Thỏ nhờ đôi tai dài của mình đã nghe thấy gì?</a:t>
            </a:r>
          </a:p>
        </p:txBody>
      </p:sp>
      <p:pic>
        <p:nvPicPr>
          <p:cNvPr id="4" name="Picture 3"/>
          <p:cNvPicPr>
            <a:picLocks noChangeAspect="1"/>
          </p:cNvPicPr>
          <p:nvPr/>
        </p:nvPicPr>
        <p:blipFill>
          <a:blip r:embed="rId2"/>
          <a:stretch>
            <a:fillRect/>
          </a:stretch>
        </p:blipFill>
        <p:spPr>
          <a:xfrm>
            <a:off x="152400" y="228600"/>
            <a:ext cx="975445" cy="993734"/>
          </a:xfrm>
          <a:prstGeom prst="rect">
            <a:avLst/>
          </a:prstGeom>
        </p:spPr>
      </p:pic>
    </p:spTree>
    <p:extLst>
      <p:ext uri="{BB962C8B-B14F-4D97-AF65-F5344CB8AC3E}">
        <p14:creationId xmlns:p14="http://schemas.microsoft.com/office/powerpoint/2010/main" val="3228440379"/>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4800" y="762000"/>
            <a:ext cx="8305800" cy="510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0000FF"/>
                </a:solidFill>
                <a:latin typeface="Times New Roman" panose="02020603050405020304" pitchFamily="18" charset="0"/>
                <a:cs typeface="Times New Roman" panose="02020603050405020304" pitchFamily="18" charset="0"/>
              </a:rPr>
              <a:t>Từ đó, Thỏ Xám và thỏ Bông có chê đôi tai của Bạn Thỏ không?</a:t>
            </a:r>
          </a:p>
        </p:txBody>
      </p:sp>
      <p:pic>
        <p:nvPicPr>
          <p:cNvPr id="4" name="Picture 3"/>
          <p:cNvPicPr>
            <a:picLocks noChangeAspect="1"/>
          </p:cNvPicPr>
          <p:nvPr/>
        </p:nvPicPr>
        <p:blipFill>
          <a:blip r:embed="rId2"/>
          <a:stretch>
            <a:fillRect/>
          </a:stretch>
        </p:blipFill>
        <p:spPr>
          <a:xfrm>
            <a:off x="152400" y="152400"/>
            <a:ext cx="975445" cy="993734"/>
          </a:xfrm>
          <a:prstGeom prst="rect">
            <a:avLst/>
          </a:prstGeom>
        </p:spPr>
      </p:pic>
    </p:spTree>
    <p:extLst>
      <p:ext uri="{BB962C8B-B14F-4D97-AF65-F5344CB8AC3E}">
        <p14:creationId xmlns:p14="http://schemas.microsoft.com/office/powerpoint/2010/main" val="971535427"/>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1" y="0"/>
            <a:ext cx="9161611" cy="6920345"/>
          </a:xfrm>
          <a:prstGeom prst="rect">
            <a:avLst/>
          </a:prstGeom>
        </p:spPr>
      </p:pic>
      <p:sp>
        <p:nvSpPr>
          <p:cNvPr id="3" name="TextBox 2"/>
          <p:cNvSpPr txBox="1"/>
          <p:nvPr/>
        </p:nvSpPr>
        <p:spPr>
          <a:xfrm>
            <a:off x="2286000" y="1143000"/>
            <a:ext cx="4343400" cy="523220"/>
          </a:xfrm>
          <a:prstGeom prst="rect">
            <a:avLst/>
          </a:prstGeom>
          <a:noFill/>
        </p:spPr>
        <p:txBody>
          <a:bodyPr wrap="square" rtlCol="0">
            <a:spAutoFit/>
          </a:bodyPr>
          <a:lstStyle/>
          <a:p>
            <a:pPr algn="ctr"/>
            <a:r>
              <a:rPr lang="en-US" sz="2800" b="1" smtClean="0">
                <a:solidFill>
                  <a:srgbClr val="0000FF"/>
                </a:solidFill>
                <a:latin typeface="Times New Roman" panose="02020603050405020304" pitchFamily="18" charset="0"/>
                <a:cs typeface="Times New Roman" panose="02020603050405020304" pitchFamily="18" charset="0"/>
              </a:rPr>
              <a:t>Cô kể lần 3 cho trẻ</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58749" y="183902"/>
            <a:ext cx="975445" cy="993734"/>
          </a:xfrm>
          <a:prstGeom prst="rect">
            <a:avLst/>
          </a:prstGeom>
        </p:spPr>
      </p:pic>
    </p:spTree>
    <p:extLst>
      <p:ext uri="{BB962C8B-B14F-4D97-AF65-F5344CB8AC3E}">
        <p14:creationId xmlns:p14="http://schemas.microsoft.com/office/powerpoint/2010/main" val="1870754010"/>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1219200"/>
            <a:ext cx="838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CÂU TRUYỆN ĐẾN ĐÂY ĐÃ HẾT RỒI</a:t>
            </a:r>
          </a:p>
        </p:txBody>
      </p:sp>
      <p:sp>
        <p:nvSpPr>
          <p:cNvPr id="4" name="TextBox 3"/>
          <p:cNvSpPr txBox="1">
            <a:spLocks noChangeArrowheads="1"/>
          </p:cNvSpPr>
          <p:nvPr/>
        </p:nvSpPr>
        <p:spPr bwMode="auto">
          <a:xfrm>
            <a:off x="609600" y="4419600"/>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CHÚC QUÝ THẦY CÔ VÀ CÁC CON MẠNH KHỎE</a:t>
            </a:r>
          </a:p>
        </p:txBody>
      </p:sp>
      <p:pic>
        <p:nvPicPr>
          <p:cNvPr id="18436" name="Picture 42" descr="hinh 1 (17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391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2" descr="hinh 1 (17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71800"/>
            <a:ext cx="7021513"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1816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1054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1816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1054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21877" y="149266"/>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76763" cy="6858000"/>
          </a:xfrm>
        </p:spPr>
      </p:pic>
      <p:sp>
        <p:nvSpPr>
          <p:cNvPr id="7" name="TextBox 6"/>
          <p:cNvSpPr txBox="1"/>
          <p:nvPr/>
        </p:nvSpPr>
        <p:spPr>
          <a:xfrm>
            <a:off x="1828800" y="2209800"/>
            <a:ext cx="5257800" cy="830997"/>
          </a:xfrm>
          <a:prstGeom prst="rect">
            <a:avLst/>
          </a:prstGeom>
          <a:noFill/>
        </p:spPr>
        <p:txBody>
          <a:bodyPr wrap="square" rtlCol="0">
            <a:spAutoFit/>
          </a:bodyPr>
          <a:lstStyle/>
          <a:p>
            <a:pPr algn="ctr"/>
            <a:r>
              <a:rPr lang="en-US" sz="2400" b="1" smtClean="0">
                <a:solidFill>
                  <a:srgbClr val="0000FF"/>
                </a:solidFill>
                <a:latin typeface="Times New Roman" panose="02020603050405020304" pitchFamily="18" charset="0"/>
                <a:cs typeface="Times New Roman" panose="02020603050405020304" pitchFamily="18" charset="0"/>
              </a:rPr>
              <a:t>*Ổn định tổ chức : Cô cho trẻ hát bài hát “ Dấu tay” </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0970" y="152400"/>
            <a:ext cx="975360" cy="990600"/>
          </a:xfrm>
          <a:prstGeom prst="rect">
            <a:avLst/>
          </a:prstGeom>
        </p:spPr>
      </p:pic>
    </p:spTree>
    <p:extLst>
      <p:ext uri="{BB962C8B-B14F-4D97-AF65-F5344CB8AC3E}">
        <p14:creationId xmlns:p14="http://schemas.microsoft.com/office/powerpoint/2010/main" val="2797981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Untitled-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4" y="1776852"/>
            <a:ext cx="6372225" cy="475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553200"/>
            <a:ext cx="8763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763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2988468" y="3369468"/>
            <a:ext cx="68580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5350669" y="3369469"/>
            <a:ext cx="6858000"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descr="hinh 1 (9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10191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descr="hinh 1 (9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0"/>
            <a:ext cx="10191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11"/>
          <p:cNvSpPr>
            <a:spLocks noGrp="1"/>
          </p:cNvSpPr>
          <p:nvPr>
            <p:ph type="subTitle" idx="1"/>
          </p:nvPr>
        </p:nvSpPr>
        <p:spPr>
          <a:xfrm>
            <a:off x="109538" y="360218"/>
            <a:ext cx="8458200" cy="914400"/>
          </a:xfrm>
        </p:spPr>
        <p:txBody>
          <a:bodyPr/>
          <a:lstStyle/>
          <a:p>
            <a:pPr algn="ctr">
              <a:defRPr/>
            </a:pPr>
            <a:r>
              <a:rPr lang="en-US" sz="3200" b="1" smtClean="0">
                <a:solidFill>
                  <a:srgbClr val="0000FF"/>
                </a:solidFill>
                <a:latin typeface="Times New Roman" panose="02020603050405020304" pitchFamily="18" charset="0"/>
                <a:cs typeface="Times New Roman" panose="02020603050405020304" pitchFamily="18" charset="0"/>
              </a:rPr>
              <a:t>Truyện : Đôi tai tôi dài quá</a:t>
            </a:r>
            <a:endParaRPr lang="en-US" sz="32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51308" y="180109"/>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hjinh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9" descr="hinh 1 (17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33400"/>
            <a:ext cx="1238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676400"/>
            <a:ext cx="533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24000"/>
            <a:ext cx="3968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819400"/>
            <a:ext cx="533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86595" y="4563531"/>
            <a:ext cx="5476009" cy="2308324"/>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Nhà Thỏ Nâu ở giữa làng, cách khá xa cánh đồng bắp cải, nơi các bạn thỏ hay tới để chơi tàu. Thỏ Nâu rất ít khi tới đó. Lý do không phải vì ở nhà xa, cũng không phải chân Thỏ Nâu bị đau. Thỏ Nâu không đến chỉ vì ngượng với các bạn về đôi tai vừa to vừa dài của mình. Các bạn thường trêu đôi tai Thỏ Nâu trông giống như hai cái lá bắp cải vậy. Cứ mỗi khi soi gương thấy đôi tai của mình là Thỏ Nâu chỉ muốn khóc…</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52400" y="152400"/>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hinh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in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7212" y="-6927"/>
            <a:ext cx="4981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636" y="1066800"/>
            <a:ext cx="5451764" cy="923330"/>
          </a:xfrm>
          <a:prstGeom prst="rect">
            <a:avLst/>
          </a:prstGeom>
        </p:spPr>
        <p:txBody>
          <a:bodyPr wrap="square">
            <a:spAutoFit/>
          </a:bodyPr>
          <a:lstStyle/>
          <a:p>
            <a:r>
              <a:rPr lang="en-US" b="1" i="0" smtClean="0">
                <a:solidFill>
                  <a:srgbClr val="0000FF"/>
                </a:solidFill>
                <a:effectLst/>
                <a:latin typeface="Times New Roman" panose="02020603050405020304" pitchFamily="18" charset="0"/>
                <a:cs typeface="Times New Roman" panose="02020603050405020304" pitchFamily="18" charset="0"/>
              </a:rPr>
              <a:t>Thấy vậy, Thỏ bố nói:</a:t>
            </a:r>
            <a:r>
              <a:rPr lang="en-US" b="1" smtClean="0">
                <a:solidFill>
                  <a:srgbClr val="0000FF"/>
                </a:solidFill>
                <a:latin typeface="Times New Roman" panose="02020603050405020304" pitchFamily="18" charset="0"/>
                <a:cs typeface="Times New Roman" panose="02020603050405020304" pitchFamily="18" charset="0"/>
              </a:rPr>
              <a:t/>
            </a:r>
            <a:br>
              <a:rPr lang="en-US" b="1" smtClean="0">
                <a:solidFill>
                  <a:srgbClr val="0000FF"/>
                </a:solidFill>
                <a:latin typeface="Times New Roman" panose="02020603050405020304" pitchFamily="18" charset="0"/>
                <a:cs typeface="Times New Roman" panose="02020603050405020304" pitchFamily="18" charset="0"/>
              </a:rPr>
            </a:br>
            <a:r>
              <a:rPr lang="en-US" b="1" i="0" smtClean="0">
                <a:solidFill>
                  <a:srgbClr val="0000FF"/>
                </a:solidFill>
                <a:effectLst/>
                <a:latin typeface="Times New Roman" panose="02020603050405020304" pitchFamily="18" charset="0"/>
                <a:cs typeface="Times New Roman" panose="02020603050405020304" pitchFamily="18" charset="0"/>
              </a:rPr>
              <a:t>– Không sao đâu, con trai ạ! Rồi con sẽ thấy đôi tai của mình rất đẹp và tiện lợi.</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4636" y="69603"/>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120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nodeType="afterGroup">
                            <p:stCondLst>
                              <p:cond delay="1200"/>
                            </p:stCondLst>
                            <p:childTnLst>
                              <p:par>
                                <p:cTn id="8" presetID="1" presetClass="exit" presetSubtype="0" fill="hold" nodeType="afterEffect">
                                  <p:stCondLst>
                                    <p:cond delay="50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hinh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9" descr="hinh 1 (17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143500"/>
            <a:ext cx="1238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8" descr="hinh 1 (19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67000"/>
            <a:ext cx="83058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33600" y="0"/>
            <a:ext cx="7010400" cy="1754326"/>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Nhưng Thỏ Nâu không tin rằng một đôi tai vừa to vừa dài lại lại đẹp và tiện lợi. Thỏ Nâu lúc nào cũng buồn bã và đi đâu cũng cố gắng cụp đôi tai xuống.</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Chơi mãi một mình cũng chán, một buổi chiều, Thỏ Nâu ra cánh đồng bắp cải chơi. Thỏ Nâu cùng với các bạn Thỏ Xám, Thỏ Bông chơi chốn tìm trên cánh đồng bắp cải vui ơi là vui. </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91355" y="152400"/>
            <a:ext cx="975445" cy="993734"/>
          </a:xfrm>
          <a:prstGeom prst="rect">
            <a:avLst/>
          </a:prstGeom>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hinh 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Oval 5"/>
          <p:cNvSpPr>
            <a:spLocks noChangeArrowheads="1"/>
          </p:cNvSpPr>
          <p:nvPr/>
        </p:nvSpPr>
        <p:spPr bwMode="auto">
          <a:xfrm flipH="1">
            <a:off x="3429000" y="2438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0" name="Oval 6"/>
          <p:cNvSpPr>
            <a:spLocks noChangeArrowheads="1"/>
          </p:cNvSpPr>
          <p:nvPr/>
        </p:nvSpPr>
        <p:spPr bwMode="auto">
          <a:xfrm flipH="1">
            <a:off x="3810000" y="2667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1" name="Oval 8"/>
          <p:cNvSpPr>
            <a:spLocks noChangeArrowheads="1"/>
          </p:cNvSpPr>
          <p:nvPr/>
        </p:nvSpPr>
        <p:spPr bwMode="auto">
          <a:xfrm flipH="1">
            <a:off x="4191000" y="2133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Oval 9"/>
          <p:cNvSpPr>
            <a:spLocks noChangeArrowheads="1"/>
          </p:cNvSpPr>
          <p:nvPr/>
        </p:nvSpPr>
        <p:spPr bwMode="auto">
          <a:xfrm flipH="1">
            <a:off x="2514600" y="4419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Oval 10"/>
          <p:cNvSpPr>
            <a:spLocks noChangeArrowheads="1"/>
          </p:cNvSpPr>
          <p:nvPr/>
        </p:nvSpPr>
        <p:spPr bwMode="auto">
          <a:xfrm flipH="1">
            <a:off x="3581400" y="1676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7" name="Oval 9"/>
          <p:cNvSpPr>
            <a:spLocks noChangeArrowheads="1"/>
          </p:cNvSpPr>
          <p:nvPr/>
        </p:nvSpPr>
        <p:spPr bwMode="auto">
          <a:xfrm flipH="1">
            <a:off x="4267200" y="2057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 name="Oval 9"/>
          <p:cNvSpPr>
            <a:spLocks noChangeArrowheads="1"/>
          </p:cNvSpPr>
          <p:nvPr/>
        </p:nvSpPr>
        <p:spPr bwMode="auto">
          <a:xfrm flipH="1">
            <a:off x="2743200" y="4648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 name="Oval 9"/>
          <p:cNvSpPr>
            <a:spLocks noChangeArrowheads="1"/>
          </p:cNvSpPr>
          <p:nvPr/>
        </p:nvSpPr>
        <p:spPr bwMode="auto">
          <a:xfrm flipH="1">
            <a:off x="2514600" y="4876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 name="Oval 9"/>
          <p:cNvSpPr>
            <a:spLocks noChangeArrowheads="1"/>
          </p:cNvSpPr>
          <p:nvPr/>
        </p:nvSpPr>
        <p:spPr bwMode="auto">
          <a:xfrm flipH="1">
            <a:off x="1295400" y="2057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 name="Oval 9"/>
          <p:cNvSpPr>
            <a:spLocks noChangeArrowheads="1"/>
          </p:cNvSpPr>
          <p:nvPr/>
        </p:nvSpPr>
        <p:spPr bwMode="auto">
          <a:xfrm flipH="1">
            <a:off x="1828800" y="1828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2" name="Oval 9"/>
          <p:cNvSpPr>
            <a:spLocks noChangeArrowheads="1"/>
          </p:cNvSpPr>
          <p:nvPr/>
        </p:nvSpPr>
        <p:spPr bwMode="auto">
          <a:xfrm flipH="1">
            <a:off x="3886200" y="1600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3" name="Oval 9"/>
          <p:cNvSpPr>
            <a:spLocks noChangeArrowheads="1"/>
          </p:cNvSpPr>
          <p:nvPr/>
        </p:nvSpPr>
        <p:spPr bwMode="auto">
          <a:xfrm flipH="1">
            <a:off x="1447800" y="2286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4" name="Oval 9"/>
          <p:cNvSpPr>
            <a:spLocks noChangeArrowheads="1"/>
          </p:cNvSpPr>
          <p:nvPr/>
        </p:nvSpPr>
        <p:spPr bwMode="auto">
          <a:xfrm flipH="1">
            <a:off x="1676400" y="2590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 name="Oval 9"/>
          <p:cNvSpPr>
            <a:spLocks noChangeArrowheads="1"/>
          </p:cNvSpPr>
          <p:nvPr/>
        </p:nvSpPr>
        <p:spPr bwMode="auto">
          <a:xfrm flipH="1">
            <a:off x="2667000" y="5105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Rectangle 1"/>
          <p:cNvSpPr/>
          <p:nvPr/>
        </p:nvSpPr>
        <p:spPr>
          <a:xfrm>
            <a:off x="3983182" y="13855"/>
            <a:ext cx="5181600" cy="1477328"/>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Mải vui chơi nên trời tối lúc nào các bạn Thỏ cũng không hay biết. Trên cánh đồng bắp cải, trời như càng tối nhanh hơn. Vì thế, các chú Thỏ không tìm được đường về nhà nữa.</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Cả ba chú Thỏ sợ hãi òa lên khóc… </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99173" y="255652"/>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4" repeatCount="indefinite" fill="hold" grpId="0" nodeType="withEffect">
                                  <p:stCondLst>
                                    <p:cond delay="0"/>
                                  </p:stCondLst>
                                  <p:childTnLst>
                                    <p:anim calcmode="lin" valueType="num">
                                      <p:cBhvr additive="base">
                                        <p:cTn id="6" dur="5000"/>
                                        <p:tgtEl>
                                          <p:spTgt spid="7"/>
                                        </p:tgtEl>
                                        <p:attrNameLst>
                                          <p:attrName>ppt_x</p:attrName>
                                        </p:attrNameLst>
                                      </p:cBhvr>
                                      <p:tavLst>
                                        <p:tav tm="0">
                                          <p:val>
                                            <p:strVal val="ppt_x"/>
                                          </p:val>
                                        </p:tav>
                                        <p:tav tm="100000">
                                          <p:val>
                                            <p:strVal val="ppt_x"/>
                                          </p:val>
                                        </p:tav>
                                      </p:tavLst>
                                    </p:anim>
                                    <p:anim calcmode="lin" valueType="num">
                                      <p:cBhvr additive="base">
                                        <p:cTn id="7" dur="5000"/>
                                        <p:tgtEl>
                                          <p:spTgt spid="7"/>
                                        </p:tgtEl>
                                        <p:attrNameLst>
                                          <p:attrName>ppt_y</p:attrName>
                                        </p:attrNameLst>
                                      </p:cBhvr>
                                      <p:tavLst>
                                        <p:tav tm="0">
                                          <p:val>
                                            <p:strVal val="ppt_y"/>
                                          </p:val>
                                        </p:tav>
                                        <p:tav tm="100000">
                                          <p:val>
                                            <p:strVal val="1+ppt_h/2"/>
                                          </p:val>
                                        </p:tav>
                                      </p:tavLst>
                                    </p:anim>
                                    <p:set>
                                      <p:cBhvr>
                                        <p:cTn id="8" dur="1" fill="hold">
                                          <p:stCondLst>
                                            <p:cond delay="4999"/>
                                          </p:stCondLst>
                                        </p:cTn>
                                        <p:tgtEl>
                                          <p:spTgt spid="7"/>
                                        </p:tgtEl>
                                        <p:attrNameLst>
                                          <p:attrName>style.visibility</p:attrName>
                                        </p:attrNameLst>
                                      </p:cBhvr>
                                      <p:to>
                                        <p:strVal val="hidden"/>
                                      </p:to>
                                    </p:set>
                                  </p:childTnLst>
                                </p:cTn>
                              </p:par>
                              <p:par>
                                <p:cTn id="9" presetID="2" presetClass="exit" presetSubtype="4" repeatCount="indefinite" fill="hold" grpId="0" nodeType="withEffect">
                                  <p:stCondLst>
                                    <p:cond delay="0"/>
                                  </p:stCondLst>
                                  <p:childTnLst>
                                    <p:anim calcmode="lin" valueType="num">
                                      <p:cBhvr additive="base">
                                        <p:cTn id="10" dur="5000"/>
                                        <p:tgtEl>
                                          <p:spTgt spid="8"/>
                                        </p:tgtEl>
                                        <p:attrNameLst>
                                          <p:attrName>ppt_x</p:attrName>
                                        </p:attrNameLst>
                                      </p:cBhvr>
                                      <p:tavLst>
                                        <p:tav tm="0">
                                          <p:val>
                                            <p:strVal val="ppt_x"/>
                                          </p:val>
                                        </p:tav>
                                        <p:tav tm="100000">
                                          <p:val>
                                            <p:strVal val="ppt_x"/>
                                          </p:val>
                                        </p:tav>
                                      </p:tavLst>
                                    </p:anim>
                                    <p:anim calcmode="lin" valueType="num">
                                      <p:cBhvr additive="base">
                                        <p:cTn id="11" dur="5000"/>
                                        <p:tgtEl>
                                          <p:spTgt spid="8"/>
                                        </p:tgtEl>
                                        <p:attrNameLst>
                                          <p:attrName>ppt_y</p:attrName>
                                        </p:attrNameLst>
                                      </p:cBhvr>
                                      <p:tavLst>
                                        <p:tav tm="0">
                                          <p:val>
                                            <p:strVal val="ppt_y"/>
                                          </p:val>
                                        </p:tav>
                                        <p:tav tm="100000">
                                          <p:val>
                                            <p:strVal val="1+ppt_h/2"/>
                                          </p:val>
                                        </p:tav>
                                      </p:tavLst>
                                    </p:anim>
                                    <p:set>
                                      <p:cBhvr>
                                        <p:cTn id="12" dur="1" fill="hold">
                                          <p:stCondLst>
                                            <p:cond delay="4999"/>
                                          </p:stCondLst>
                                        </p:cTn>
                                        <p:tgtEl>
                                          <p:spTgt spid="8"/>
                                        </p:tgtEl>
                                        <p:attrNameLst>
                                          <p:attrName>style.visibility</p:attrName>
                                        </p:attrNameLst>
                                      </p:cBhvr>
                                      <p:to>
                                        <p:strVal val="hidden"/>
                                      </p:to>
                                    </p:set>
                                  </p:childTnLst>
                                </p:cTn>
                              </p:par>
                              <p:par>
                                <p:cTn id="13" presetID="2" presetClass="exit" presetSubtype="4" repeatCount="indefinite" fill="hold" grpId="0" nodeType="withEffect">
                                  <p:stCondLst>
                                    <p:cond delay="0"/>
                                  </p:stCondLst>
                                  <p:childTnLst>
                                    <p:anim calcmode="lin" valueType="num">
                                      <p:cBhvr additive="base">
                                        <p:cTn id="14" dur="5000"/>
                                        <p:tgtEl>
                                          <p:spTgt spid="27"/>
                                        </p:tgtEl>
                                        <p:attrNameLst>
                                          <p:attrName>ppt_x</p:attrName>
                                        </p:attrNameLst>
                                      </p:cBhvr>
                                      <p:tavLst>
                                        <p:tav tm="0">
                                          <p:val>
                                            <p:strVal val="ppt_x"/>
                                          </p:val>
                                        </p:tav>
                                        <p:tav tm="100000">
                                          <p:val>
                                            <p:strVal val="ppt_x"/>
                                          </p:val>
                                        </p:tav>
                                      </p:tavLst>
                                    </p:anim>
                                    <p:anim calcmode="lin" valueType="num">
                                      <p:cBhvr additive="base">
                                        <p:cTn id="15" dur="5000"/>
                                        <p:tgtEl>
                                          <p:spTgt spid="27"/>
                                        </p:tgtEl>
                                        <p:attrNameLst>
                                          <p:attrName>ppt_y</p:attrName>
                                        </p:attrNameLst>
                                      </p:cBhvr>
                                      <p:tavLst>
                                        <p:tav tm="0">
                                          <p:val>
                                            <p:strVal val="ppt_y"/>
                                          </p:val>
                                        </p:tav>
                                        <p:tav tm="100000">
                                          <p:val>
                                            <p:strVal val="1+ppt_h/2"/>
                                          </p:val>
                                        </p:tav>
                                      </p:tavLst>
                                    </p:anim>
                                    <p:set>
                                      <p:cBhvr>
                                        <p:cTn id="16" dur="1" fill="hold">
                                          <p:stCondLst>
                                            <p:cond delay="4999"/>
                                          </p:stCondLst>
                                        </p:cTn>
                                        <p:tgtEl>
                                          <p:spTgt spid="27"/>
                                        </p:tgtEl>
                                        <p:attrNameLst>
                                          <p:attrName>style.visibility</p:attrName>
                                        </p:attrNameLst>
                                      </p:cBhvr>
                                      <p:to>
                                        <p:strVal val="hidden"/>
                                      </p:to>
                                    </p:set>
                                  </p:childTnLst>
                                </p:cTn>
                              </p:par>
                              <p:par>
                                <p:cTn id="17" presetID="2" presetClass="exit" presetSubtype="4" repeatCount="indefinite" fill="hold" grpId="0" nodeType="withEffect">
                                  <p:stCondLst>
                                    <p:cond delay="0"/>
                                  </p:stCondLst>
                                  <p:childTnLst>
                                    <p:anim calcmode="lin" valueType="num">
                                      <p:cBhvr additive="base">
                                        <p:cTn id="18" dur="5000"/>
                                        <p:tgtEl>
                                          <p:spTgt spid="28"/>
                                        </p:tgtEl>
                                        <p:attrNameLst>
                                          <p:attrName>ppt_x</p:attrName>
                                        </p:attrNameLst>
                                      </p:cBhvr>
                                      <p:tavLst>
                                        <p:tav tm="0">
                                          <p:val>
                                            <p:strVal val="ppt_x"/>
                                          </p:val>
                                        </p:tav>
                                        <p:tav tm="100000">
                                          <p:val>
                                            <p:strVal val="ppt_x"/>
                                          </p:val>
                                        </p:tav>
                                      </p:tavLst>
                                    </p:anim>
                                    <p:anim calcmode="lin" valueType="num">
                                      <p:cBhvr additive="base">
                                        <p:cTn id="19" dur="5000"/>
                                        <p:tgtEl>
                                          <p:spTgt spid="28"/>
                                        </p:tgtEl>
                                        <p:attrNameLst>
                                          <p:attrName>ppt_y</p:attrName>
                                        </p:attrNameLst>
                                      </p:cBhvr>
                                      <p:tavLst>
                                        <p:tav tm="0">
                                          <p:val>
                                            <p:strVal val="ppt_y"/>
                                          </p:val>
                                        </p:tav>
                                        <p:tav tm="100000">
                                          <p:val>
                                            <p:strVal val="1+ppt_h/2"/>
                                          </p:val>
                                        </p:tav>
                                      </p:tavLst>
                                    </p:anim>
                                    <p:set>
                                      <p:cBhvr>
                                        <p:cTn id="20" dur="1" fill="hold">
                                          <p:stCondLst>
                                            <p:cond delay="4999"/>
                                          </p:stCondLst>
                                        </p:cTn>
                                        <p:tgtEl>
                                          <p:spTgt spid="28"/>
                                        </p:tgtEl>
                                        <p:attrNameLst>
                                          <p:attrName>style.visibility</p:attrName>
                                        </p:attrNameLst>
                                      </p:cBhvr>
                                      <p:to>
                                        <p:strVal val="hidden"/>
                                      </p:to>
                                    </p:set>
                                  </p:childTnLst>
                                </p:cTn>
                              </p:par>
                              <p:par>
                                <p:cTn id="21" presetID="2" presetClass="exit" presetSubtype="4" repeatCount="indefinite" fill="hold" grpId="0" nodeType="withEffect">
                                  <p:stCondLst>
                                    <p:cond delay="0"/>
                                  </p:stCondLst>
                                  <p:childTnLst>
                                    <p:anim calcmode="lin" valueType="num">
                                      <p:cBhvr additive="base">
                                        <p:cTn id="22" dur="5000"/>
                                        <p:tgtEl>
                                          <p:spTgt spid="29"/>
                                        </p:tgtEl>
                                        <p:attrNameLst>
                                          <p:attrName>ppt_x</p:attrName>
                                        </p:attrNameLst>
                                      </p:cBhvr>
                                      <p:tavLst>
                                        <p:tav tm="0">
                                          <p:val>
                                            <p:strVal val="ppt_x"/>
                                          </p:val>
                                        </p:tav>
                                        <p:tav tm="100000">
                                          <p:val>
                                            <p:strVal val="ppt_x"/>
                                          </p:val>
                                        </p:tav>
                                      </p:tavLst>
                                    </p:anim>
                                    <p:anim calcmode="lin" valueType="num">
                                      <p:cBhvr additive="base">
                                        <p:cTn id="23" dur="5000"/>
                                        <p:tgtEl>
                                          <p:spTgt spid="29"/>
                                        </p:tgtEl>
                                        <p:attrNameLst>
                                          <p:attrName>ppt_y</p:attrName>
                                        </p:attrNameLst>
                                      </p:cBhvr>
                                      <p:tavLst>
                                        <p:tav tm="0">
                                          <p:val>
                                            <p:strVal val="ppt_y"/>
                                          </p:val>
                                        </p:tav>
                                        <p:tav tm="100000">
                                          <p:val>
                                            <p:strVal val="1+ppt_h/2"/>
                                          </p:val>
                                        </p:tav>
                                      </p:tavLst>
                                    </p:anim>
                                    <p:set>
                                      <p:cBhvr>
                                        <p:cTn id="24" dur="1" fill="hold">
                                          <p:stCondLst>
                                            <p:cond delay="4999"/>
                                          </p:stCondLst>
                                        </p:cTn>
                                        <p:tgtEl>
                                          <p:spTgt spid="29"/>
                                        </p:tgtEl>
                                        <p:attrNameLst>
                                          <p:attrName>style.visibility</p:attrName>
                                        </p:attrNameLst>
                                      </p:cBhvr>
                                      <p:to>
                                        <p:strVal val="hidden"/>
                                      </p:to>
                                    </p:set>
                                  </p:childTnLst>
                                </p:cTn>
                              </p:par>
                              <p:par>
                                <p:cTn id="25" presetID="2" presetClass="exit" presetSubtype="4" repeatCount="indefinite" fill="hold" grpId="0" nodeType="withEffect">
                                  <p:stCondLst>
                                    <p:cond delay="0"/>
                                  </p:stCondLst>
                                  <p:childTnLst>
                                    <p:anim calcmode="lin" valueType="num">
                                      <p:cBhvr additive="base">
                                        <p:cTn id="26" dur="5000"/>
                                        <p:tgtEl>
                                          <p:spTgt spid="30"/>
                                        </p:tgtEl>
                                        <p:attrNameLst>
                                          <p:attrName>ppt_x</p:attrName>
                                        </p:attrNameLst>
                                      </p:cBhvr>
                                      <p:tavLst>
                                        <p:tav tm="0">
                                          <p:val>
                                            <p:strVal val="ppt_x"/>
                                          </p:val>
                                        </p:tav>
                                        <p:tav tm="100000">
                                          <p:val>
                                            <p:strVal val="ppt_x"/>
                                          </p:val>
                                        </p:tav>
                                      </p:tavLst>
                                    </p:anim>
                                    <p:anim calcmode="lin" valueType="num">
                                      <p:cBhvr additive="base">
                                        <p:cTn id="27" dur="5000"/>
                                        <p:tgtEl>
                                          <p:spTgt spid="30"/>
                                        </p:tgtEl>
                                        <p:attrNameLst>
                                          <p:attrName>ppt_y</p:attrName>
                                        </p:attrNameLst>
                                      </p:cBhvr>
                                      <p:tavLst>
                                        <p:tav tm="0">
                                          <p:val>
                                            <p:strVal val="ppt_y"/>
                                          </p:val>
                                        </p:tav>
                                        <p:tav tm="100000">
                                          <p:val>
                                            <p:strVal val="1+ppt_h/2"/>
                                          </p:val>
                                        </p:tav>
                                      </p:tavLst>
                                    </p:anim>
                                    <p:set>
                                      <p:cBhvr>
                                        <p:cTn id="28" dur="1" fill="hold">
                                          <p:stCondLst>
                                            <p:cond delay="4999"/>
                                          </p:stCondLst>
                                        </p:cTn>
                                        <p:tgtEl>
                                          <p:spTgt spid="30"/>
                                        </p:tgtEl>
                                        <p:attrNameLst>
                                          <p:attrName>style.visibility</p:attrName>
                                        </p:attrNameLst>
                                      </p:cBhvr>
                                      <p:to>
                                        <p:strVal val="hidden"/>
                                      </p:to>
                                    </p:set>
                                  </p:childTnLst>
                                </p:cTn>
                              </p:par>
                              <p:par>
                                <p:cTn id="29" presetID="2" presetClass="exit" presetSubtype="4" repeatCount="indefinite" fill="hold" grpId="0" nodeType="withEffect">
                                  <p:stCondLst>
                                    <p:cond delay="0"/>
                                  </p:stCondLst>
                                  <p:childTnLst>
                                    <p:anim calcmode="lin" valueType="num">
                                      <p:cBhvr additive="base">
                                        <p:cTn id="30" dur="5000"/>
                                        <p:tgtEl>
                                          <p:spTgt spid="31"/>
                                        </p:tgtEl>
                                        <p:attrNameLst>
                                          <p:attrName>ppt_x</p:attrName>
                                        </p:attrNameLst>
                                      </p:cBhvr>
                                      <p:tavLst>
                                        <p:tav tm="0">
                                          <p:val>
                                            <p:strVal val="ppt_x"/>
                                          </p:val>
                                        </p:tav>
                                        <p:tav tm="100000">
                                          <p:val>
                                            <p:strVal val="ppt_x"/>
                                          </p:val>
                                        </p:tav>
                                      </p:tavLst>
                                    </p:anim>
                                    <p:anim calcmode="lin" valueType="num">
                                      <p:cBhvr additive="base">
                                        <p:cTn id="31" dur="5000"/>
                                        <p:tgtEl>
                                          <p:spTgt spid="31"/>
                                        </p:tgtEl>
                                        <p:attrNameLst>
                                          <p:attrName>ppt_y</p:attrName>
                                        </p:attrNameLst>
                                      </p:cBhvr>
                                      <p:tavLst>
                                        <p:tav tm="0">
                                          <p:val>
                                            <p:strVal val="ppt_y"/>
                                          </p:val>
                                        </p:tav>
                                        <p:tav tm="100000">
                                          <p:val>
                                            <p:strVal val="1+ppt_h/2"/>
                                          </p:val>
                                        </p:tav>
                                      </p:tavLst>
                                    </p:anim>
                                    <p:set>
                                      <p:cBhvr>
                                        <p:cTn id="32" dur="1" fill="hold">
                                          <p:stCondLst>
                                            <p:cond delay="4999"/>
                                          </p:stCondLst>
                                        </p:cTn>
                                        <p:tgtEl>
                                          <p:spTgt spid="31"/>
                                        </p:tgtEl>
                                        <p:attrNameLst>
                                          <p:attrName>style.visibility</p:attrName>
                                        </p:attrNameLst>
                                      </p:cBhvr>
                                      <p:to>
                                        <p:strVal val="hidden"/>
                                      </p:to>
                                    </p:set>
                                  </p:childTnLst>
                                </p:cTn>
                              </p:par>
                              <p:par>
                                <p:cTn id="33" presetID="2" presetClass="exit" presetSubtype="4" repeatCount="indefinite" fill="hold" grpId="0" nodeType="withEffect">
                                  <p:stCondLst>
                                    <p:cond delay="0"/>
                                  </p:stCondLst>
                                  <p:childTnLst>
                                    <p:anim calcmode="lin" valueType="num">
                                      <p:cBhvr additive="base">
                                        <p:cTn id="34" dur="5000"/>
                                        <p:tgtEl>
                                          <p:spTgt spid="32"/>
                                        </p:tgtEl>
                                        <p:attrNameLst>
                                          <p:attrName>ppt_x</p:attrName>
                                        </p:attrNameLst>
                                      </p:cBhvr>
                                      <p:tavLst>
                                        <p:tav tm="0">
                                          <p:val>
                                            <p:strVal val="ppt_x"/>
                                          </p:val>
                                        </p:tav>
                                        <p:tav tm="100000">
                                          <p:val>
                                            <p:strVal val="ppt_x"/>
                                          </p:val>
                                        </p:tav>
                                      </p:tavLst>
                                    </p:anim>
                                    <p:anim calcmode="lin" valueType="num">
                                      <p:cBhvr additive="base">
                                        <p:cTn id="35" dur="5000"/>
                                        <p:tgtEl>
                                          <p:spTgt spid="32"/>
                                        </p:tgtEl>
                                        <p:attrNameLst>
                                          <p:attrName>ppt_y</p:attrName>
                                        </p:attrNameLst>
                                      </p:cBhvr>
                                      <p:tavLst>
                                        <p:tav tm="0">
                                          <p:val>
                                            <p:strVal val="ppt_y"/>
                                          </p:val>
                                        </p:tav>
                                        <p:tav tm="100000">
                                          <p:val>
                                            <p:strVal val="1+ppt_h/2"/>
                                          </p:val>
                                        </p:tav>
                                      </p:tavLst>
                                    </p:anim>
                                    <p:set>
                                      <p:cBhvr>
                                        <p:cTn id="36" dur="1" fill="hold">
                                          <p:stCondLst>
                                            <p:cond delay="4999"/>
                                          </p:stCondLst>
                                        </p:cTn>
                                        <p:tgtEl>
                                          <p:spTgt spid="32"/>
                                        </p:tgtEl>
                                        <p:attrNameLst>
                                          <p:attrName>style.visibility</p:attrName>
                                        </p:attrNameLst>
                                      </p:cBhvr>
                                      <p:to>
                                        <p:strVal val="hidden"/>
                                      </p:to>
                                    </p:set>
                                  </p:childTnLst>
                                </p:cTn>
                              </p:par>
                              <p:par>
                                <p:cTn id="37" presetID="2" presetClass="exit" presetSubtype="4" repeatCount="indefinite" fill="hold" grpId="0" nodeType="withEffect">
                                  <p:stCondLst>
                                    <p:cond delay="0"/>
                                  </p:stCondLst>
                                  <p:childTnLst>
                                    <p:anim calcmode="lin" valueType="num">
                                      <p:cBhvr additive="base">
                                        <p:cTn id="38" dur="5000"/>
                                        <p:tgtEl>
                                          <p:spTgt spid="33"/>
                                        </p:tgtEl>
                                        <p:attrNameLst>
                                          <p:attrName>ppt_x</p:attrName>
                                        </p:attrNameLst>
                                      </p:cBhvr>
                                      <p:tavLst>
                                        <p:tav tm="0">
                                          <p:val>
                                            <p:strVal val="ppt_x"/>
                                          </p:val>
                                        </p:tav>
                                        <p:tav tm="100000">
                                          <p:val>
                                            <p:strVal val="ppt_x"/>
                                          </p:val>
                                        </p:tav>
                                      </p:tavLst>
                                    </p:anim>
                                    <p:anim calcmode="lin" valueType="num">
                                      <p:cBhvr additive="base">
                                        <p:cTn id="39" dur="5000"/>
                                        <p:tgtEl>
                                          <p:spTgt spid="33"/>
                                        </p:tgtEl>
                                        <p:attrNameLst>
                                          <p:attrName>ppt_y</p:attrName>
                                        </p:attrNameLst>
                                      </p:cBhvr>
                                      <p:tavLst>
                                        <p:tav tm="0">
                                          <p:val>
                                            <p:strVal val="ppt_y"/>
                                          </p:val>
                                        </p:tav>
                                        <p:tav tm="100000">
                                          <p:val>
                                            <p:strVal val="1+ppt_h/2"/>
                                          </p:val>
                                        </p:tav>
                                      </p:tavLst>
                                    </p:anim>
                                    <p:set>
                                      <p:cBhvr>
                                        <p:cTn id="40" dur="1" fill="hold">
                                          <p:stCondLst>
                                            <p:cond delay="4999"/>
                                          </p:stCondLst>
                                        </p:cTn>
                                        <p:tgtEl>
                                          <p:spTgt spid="33"/>
                                        </p:tgtEl>
                                        <p:attrNameLst>
                                          <p:attrName>style.visibility</p:attrName>
                                        </p:attrNameLst>
                                      </p:cBhvr>
                                      <p:to>
                                        <p:strVal val="hidden"/>
                                      </p:to>
                                    </p:set>
                                  </p:childTnLst>
                                </p:cTn>
                              </p:par>
                              <p:par>
                                <p:cTn id="41" presetID="2" presetClass="exit" presetSubtype="4" repeatCount="indefinite" fill="hold" grpId="0" nodeType="withEffect">
                                  <p:stCondLst>
                                    <p:cond delay="0"/>
                                  </p:stCondLst>
                                  <p:childTnLst>
                                    <p:anim calcmode="lin" valueType="num">
                                      <p:cBhvr additive="base">
                                        <p:cTn id="42" dur="5000"/>
                                        <p:tgtEl>
                                          <p:spTgt spid="34"/>
                                        </p:tgtEl>
                                        <p:attrNameLst>
                                          <p:attrName>ppt_x</p:attrName>
                                        </p:attrNameLst>
                                      </p:cBhvr>
                                      <p:tavLst>
                                        <p:tav tm="0">
                                          <p:val>
                                            <p:strVal val="ppt_x"/>
                                          </p:val>
                                        </p:tav>
                                        <p:tav tm="100000">
                                          <p:val>
                                            <p:strVal val="ppt_x"/>
                                          </p:val>
                                        </p:tav>
                                      </p:tavLst>
                                    </p:anim>
                                    <p:anim calcmode="lin" valueType="num">
                                      <p:cBhvr additive="base">
                                        <p:cTn id="43" dur="5000"/>
                                        <p:tgtEl>
                                          <p:spTgt spid="34"/>
                                        </p:tgtEl>
                                        <p:attrNameLst>
                                          <p:attrName>ppt_y</p:attrName>
                                        </p:attrNameLst>
                                      </p:cBhvr>
                                      <p:tavLst>
                                        <p:tav tm="0">
                                          <p:val>
                                            <p:strVal val="ppt_y"/>
                                          </p:val>
                                        </p:tav>
                                        <p:tav tm="100000">
                                          <p:val>
                                            <p:strVal val="1+ppt_h/2"/>
                                          </p:val>
                                        </p:tav>
                                      </p:tavLst>
                                    </p:anim>
                                    <p:set>
                                      <p:cBhvr>
                                        <p:cTn id="44" dur="1" fill="hold">
                                          <p:stCondLst>
                                            <p:cond delay="4999"/>
                                          </p:stCondLst>
                                        </p:cTn>
                                        <p:tgtEl>
                                          <p:spTgt spid="34"/>
                                        </p:tgtEl>
                                        <p:attrNameLst>
                                          <p:attrName>style.visibility</p:attrName>
                                        </p:attrNameLst>
                                      </p:cBhvr>
                                      <p:to>
                                        <p:strVal val="hidden"/>
                                      </p:to>
                                    </p:set>
                                  </p:childTnLst>
                                </p:cTn>
                              </p:par>
                              <p:par>
                                <p:cTn id="45" presetID="2" presetClass="exit" presetSubtype="4" repeatCount="indefinite" fill="hold" grpId="0" nodeType="withEffect">
                                  <p:stCondLst>
                                    <p:cond delay="0"/>
                                  </p:stCondLst>
                                  <p:childTnLst>
                                    <p:anim calcmode="lin" valueType="num">
                                      <p:cBhvr additive="base">
                                        <p:cTn id="46" dur="5000"/>
                                        <p:tgtEl>
                                          <p:spTgt spid="35"/>
                                        </p:tgtEl>
                                        <p:attrNameLst>
                                          <p:attrName>ppt_x</p:attrName>
                                        </p:attrNameLst>
                                      </p:cBhvr>
                                      <p:tavLst>
                                        <p:tav tm="0">
                                          <p:val>
                                            <p:strVal val="ppt_x"/>
                                          </p:val>
                                        </p:tav>
                                        <p:tav tm="100000">
                                          <p:val>
                                            <p:strVal val="ppt_x"/>
                                          </p:val>
                                        </p:tav>
                                      </p:tavLst>
                                    </p:anim>
                                    <p:anim calcmode="lin" valueType="num">
                                      <p:cBhvr additive="base">
                                        <p:cTn id="47" dur="5000"/>
                                        <p:tgtEl>
                                          <p:spTgt spid="35"/>
                                        </p:tgtEl>
                                        <p:attrNameLst>
                                          <p:attrName>ppt_y</p:attrName>
                                        </p:attrNameLst>
                                      </p:cBhvr>
                                      <p:tavLst>
                                        <p:tav tm="0">
                                          <p:val>
                                            <p:strVal val="ppt_y"/>
                                          </p:val>
                                        </p:tav>
                                        <p:tav tm="100000">
                                          <p:val>
                                            <p:strVal val="1+ppt_h/2"/>
                                          </p:val>
                                        </p:tav>
                                      </p:tavLst>
                                    </p:anim>
                                    <p:set>
                                      <p:cBhvr>
                                        <p:cTn id="48" dur="1" fill="hold">
                                          <p:stCondLst>
                                            <p:cond delay="4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hinh 9 - 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9"/>
          <p:cNvSpPr>
            <a:spLocks noChangeArrowheads="1"/>
          </p:cNvSpPr>
          <p:nvPr/>
        </p:nvSpPr>
        <p:spPr bwMode="auto">
          <a:xfrm flipH="1">
            <a:off x="2667000" y="5105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 name="Oval 9"/>
          <p:cNvSpPr>
            <a:spLocks noChangeArrowheads="1"/>
          </p:cNvSpPr>
          <p:nvPr/>
        </p:nvSpPr>
        <p:spPr bwMode="auto">
          <a:xfrm flipH="1">
            <a:off x="2819400" y="5257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Oval 9"/>
          <p:cNvSpPr>
            <a:spLocks noChangeArrowheads="1"/>
          </p:cNvSpPr>
          <p:nvPr/>
        </p:nvSpPr>
        <p:spPr bwMode="auto">
          <a:xfrm flipH="1">
            <a:off x="2971800" y="5562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Oval 9"/>
          <p:cNvSpPr>
            <a:spLocks noChangeArrowheads="1"/>
          </p:cNvSpPr>
          <p:nvPr/>
        </p:nvSpPr>
        <p:spPr bwMode="auto">
          <a:xfrm flipH="1">
            <a:off x="6781800" y="4191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Oval 9"/>
          <p:cNvSpPr>
            <a:spLocks noChangeArrowheads="1"/>
          </p:cNvSpPr>
          <p:nvPr/>
        </p:nvSpPr>
        <p:spPr bwMode="auto">
          <a:xfrm flipH="1">
            <a:off x="5867400" y="4038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Oval 9"/>
          <p:cNvSpPr>
            <a:spLocks noChangeArrowheads="1"/>
          </p:cNvSpPr>
          <p:nvPr/>
        </p:nvSpPr>
        <p:spPr bwMode="auto">
          <a:xfrm flipH="1">
            <a:off x="6934200" y="4343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 name="Oval 9"/>
          <p:cNvSpPr>
            <a:spLocks noChangeArrowheads="1"/>
          </p:cNvSpPr>
          <p:nvPr/>
        </p:nvSpPr>
        <p:spPr bwMode="auto">
          <a:xfrm flipH="1">
            <a:off x="6629400" y="4724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Oval 9"/>
          <p:cNvSpPr>
            <a:spLocks noChangeArrowheads="1"/>
          </p:cNvSpPr>
          <p:nvPr/>
        </p:nvSpPr>
        <p:spPr bwMode="auto">
          <a:xfrm flipH="1">
            <a:off x="1752600" y="3962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 name="Oval 10"/>
          <p:cNvSpPr>
            <a:spLocks noChangeArrowheads="1"/>
          </p:cNvSpPr>
          <p:nvPr/>
        </p:nvSpPr>
        <p:spPr bwMode="auto">
          <a:xfrm flipH="1">
            <a:off x="1905000" y="3886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 name="Oval 11"/>
          <p:cNvSpPr>
            <a:spLocks noChangeArrowheads="1"/>
          </p:cNvSpPr>
          <p:nvPr/>
        </p:nvSpPr>
        <p:spPr bwMode="auto">
          <a:xfrm flipH="1">
            <a:off x="2057400" y="4191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Rectangle 1"/>
          <p:cNvSpPr/>
          <p:nvPr/>
        </p:nvSpPr>
        <p:spPr>
          <a:xfrm>
            <a:off x="0" y="112574"/>
            <a:ext cx="6248400" cy="1477328"/>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Ch</a:t>
            </a:r>
            <a:r>
              <a:rPr lang="en-US" b="1" smtClean="0">
                <a:solidFill>
                  <a:srgbClr val="0000FF"/>
                </a:solidFill>
                <a:latin typeface="Times New Roman" panose="02020603050405020304" pitchFamily="18" charset="0"/>
                <a:cs typeface="Times New Roman" panose="02020603050405020304" pitchFamily="18" charset="0"/>
              </a:rPr>
              <a:t>ợ</a:t>
            </a:r>
            <a:r>
              <a:rPr lang="vi-VN" b="1" i="0" smtClean="0">
                <a:solidFill>
                  <a:srgbClr val="0000FF"/>
                </a:solidFill>
                <a:effectLst/>
                <a:latin typeface="Times New Roman" panose="02020603050405020304" pitchFamily="18" charset="0"/>
                <a:cs typeface="Times New Roman" panose="02020603050405020304" pitchFamily="18" charset="0"/>
              </a:rPr>
              <a:t>t Thỏ Nâu ngừng khóc và nói:</a:t>
            </a:r>
            <a:endParaRPr lang="en-US" b="1" i="0" smtClean="0">
              <a:solidFill>
                <a:srgbClr val="0000FF"/>
              </a:solidFill>
              <a:effectLst/>
              <a:latin typeface="Times New Roman" panose="02020603050405020304" pitchFamily="18" charset="0"/>
              <a:cs typeface="Times New Roman" panose="02020603050405020304" pitchFamily="18" charset="0"/>
            </a:endParaRPr>
          </a:p>
          <a:p>
            <a:r>
              <a:rPr lang="vi-VN" b="1" i="0" smtClean="0">
                <a:solidFill>
                  <a:srgbClr val="0000FF"/>
                </a:solidFill>
                <a:effectLst/>
                <a:latin typeface="Times New Roman" panose="02020603050405020304" pitchFamily="18" charset="0"/>
                <a:cs typeface="Times New Roman" panose="02020603050405020304" pitchFamily="18" charset="0"/>
              </a:rPr>
              <a:t> – Các cậu có nghe thấy tiếng gì không?</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Khộng! Thế cậu nghe thấy gì?</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Tiếng bố tớ gọi…</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Nhưng chúng tớ chẳng nghe thấy gì cả…</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7696200" y="112574"/>
            <a:ext cx="975445" cy="99373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4" repeatCount="indefinite" fill="hold" grpId="0" nodeType="withEffect">
                                  <p:stCondLst>
                                    <p:cond delay="0"/>
                                  </p:stCondLst>
                                  <p:childTnLst>
                                    <p:anim calcmode="lin" valueType="num">
                                      <p:cBhvr additive="base">
                                        <p:cTn id="6" dur="5000"/>
                                        <p:tgtEl>
                                          <p:spTgt spid="3"/>
                                        </p:tgtEl>
                                        <p:attrNameLst>
                                          <p:attrName>ppt_x</p:attrName>
                                        </p:attrNameLst>
                                      </p:cBhvr>
                                      <p:tavLst>
                                        <p:tav tm="0">
                                          <p:val>
                                            <p:strVal val="ppt_x"/>
                                          </p:val>
                                        </p:tav>
                                        <p:tav tm="100000">
                                          <p:val>
                                            <p:strVal val="ppt_x"/>
                                          </p:val>
                                        </p:tav>
                                      </p:tavLst>
                                    </p:anim>
                                    <p:anim calcmode="lin" valueType="num">
                                      <p:cBhvr additive="base">
                                        <p:cTn id="7" dur="5000"/>
                                        <p:tgtEl>
                                          <p:spTgt spid="3"/>
                                        </p:tgtEl>
                                        <p:attrNameLst>
                                          <p:attrName>ppt_y</p:attrName>
                                        </p:attrNameLst>
                                      </p:cBhvr>
                                      <p:tavLst>
                                        <p:tav tm="0">
                                          <p:val>
                                            <p:strVal val="ppt_y"/>
                                          </p:val>
                                        </p:tav>
                                        <p:tav tm="100000">
                                          <p:val>
                                            <p:strVal val="1+ppt_h/2"/>
                                          </p:val>
                                        </p:tav>
                                      </p:tavLst>
                                    </p:anim>
                                    <p:set>
                                      <p:cBhvr>
                                        <p:cTn id="8" dur="1" fill="hold">
                                          <p:stCondLst>
                                            <p:cond delay="4999"/>
                                          </p:stCondLst>
                                        </p:cTn>
                                        <p:tgtEl>
                                          <p:spTgt spid="3"/>
                                        </p:tgtEl>
                                        <p:attrNameLst>
                                          <p:attrName>style.visibility</p:attrName>
                                        </p:attrNameLst>
                                      </p:cBhvr>
                                      <p:to>
                                        <p:strVal val="hidden"/>
                                      </p:to>
                                    </p:set>
                                  </p:childTnLst>
                                </p:cTn>
                              </p:par>
                              <p:par>
                                <p:cTn id="9" presetID="2" presetClass="exit" presetSubtype="4" repeatCount="indefinite" fill="hold" grpId="0" nodeType="withEffect">
                                  <p:stCondLst>
                                    <p:cond delay="0"/>
                                  </p:stCondLst>
                                  <p:childTnLst>
                                    <p:anim calcmode="lin" valueType="num">
                                      <p:cBhvr additive="base">
                                        <p:cTn id="10" dur="5000"/>
                                        <p:tgtEl>
                                          <p:spTgt spid="4"/>
                                        </p:tgtEl>
                                        <p:attrNameLst>
                                          <p:attrName>ppt_x</p:attrName>
                                        </p:attrNameLst>
                                      </p:cBhvr>
                                      <p:tavLst>
                                        <p:tav tm="0">
                                          <p:val>
                                            <p:strVal val="ppt_x"/>
                                          </p:val>
                                        </p:tav>
                                        <p:tav tm="100000">
                                          <p:val>
                                            <p:strVal val="ppt_x"/>
                                          </p:val>
                                        </p:tav>
                                      </p:tavLst>
                                    </p:anim>
                                    <p:anim calcmode="lin" valueType="num">
                                      <p:cBhvr additive="base">
                                        <p:cTn id="11" dur="5000"/>
                                        <p:tgtEl>
                                          <p:spTgt spid="4"/>
                                        </p:tgtEl>
                                        <p:attrNameLst>
                                          <p:attrName>ppt_y</p:attrName>
                                        </p:attrNameLst>
                                      </p:cBhvr>
                                      <p:tavLst>
                                        <p:tav tm="0">
                                          <p:val>
                                            <p:strVal val="ppt_y"/>
                                          </p:val>
                                        </p:tav>
                                        <p:tav tm="100000">
                                          <p:val>
                                            <p:strVal val="1+ppt_h/2"/>
                                          </p:val>
                                        </p:tav>
                                      </p:tavLst>
                                    </p:anim>
                                    <p:set>
                                      <p:cBhvr>
                                        <p:cTn id="12" dur="1" fill="hold">
                                          <p:stCondLst>
                                            <p:cond delay="4999"/>
                                          </p:stCondLst>
                                        </p:cTn>
                                        <p:tgtEl>
                                          <p:spTgt spid="4"/>
                                        </p:tgtEl>
                                        <p:attrNameLst>
                                          <p:attrName>style.visibility</p:attrName>
                                        </p:attrNameLst>
                                      </p:cBhvr>
                                      <p:to>
                                        <p:strVal val="hidden"/>
                                      </p:to>
                                    </p:set>
                                  </p:childTnLst>
                                </p:cTn>
                              </p:par>
                              <p:par>
                                <p:cTn id="13" presetID="2" presetClass="exit" presetSubtype="4" repeatCount="indefinite" fill="hold" grpId="0" nodeType="withEffect">
                                  <p:stCondLst>
                                    <p:cond delay="0"/>
                                  </p:stCondLst>
                                  <p:childTnLst>
                                    <p:anim calcmode="lin" valueType="num">
                                      <p:cBhvr additive="base">
                                        <p:cTn id="14" dur="5000"/>
                                        <p:tgtEl>
                                          <p:spTgt spid="5"/>
                                        </p:tgtEl>
                                        <p:attrNameLst>
                                          <p:attrName>ppt_x</p:attrName>
                                        </p:attrNameLst>
                                      </p:cBhvr>
                                      <p:tavLst>
                                        <p:tav tm="0">
                                          <p:val>
                                            <p:strVal val="ppt_x"/>
                                          </p:val>
                                        </p:tav>
                                        <p:tav tm="100000">
                                          <p:val>
                                            <p:strVal val="ppt_x"/>
                                          </p:val>
                                        </p:tav>
                                      </p:tavLst>
                                    </p:anim>
                                    <p:anim calcmode="lin" valueType="num">
                                      <p:cBhvr additive="base">
                                        <p:cTn id="15" dur="5000"/>
                                        <p:tgtEl>
                                          <p:spTgt spid="5"/>
                                        </p:tgtEl>
                                        <p:attrNameLst>
                                          <p:attrName>ppt_y</p:attrName>
                                        </p:attrNameLst>
                                      </p:cBhvr>
                                      <p:tavLst>
                                        <p:tav tm="0">
                                          <p:val>
                                            <p:strVal val="ppt_y"/>
                                          </p:val>
                                        </p:tav>
                                        <p:tav tm="100000">
                                          <p:val>
                                            <p:strVal val="1+ppt_h/2"/>
                                          </p:val>
                                        </p:tav>
                                      </p:tavLst>
                                    </p:anim>
                                    <p:set>
                                      <p:cBhvr>
                                        <p:cTn id="16" dur="1" fill="hold">
                                          <p:stCondLst>
                                            <p:cond delay="4999"/>
                                          </p:stCondLst>
                                        </p:cTn>
                                        <p:tgtEl>
                                          <p:spTgt spid="5"/>
                                        </p:tgtEl>
                                        <p:attrNameLst>
                                          <p:attrName>style.visibility</p:attrName>
                                        </p:attrNameLst>
                                      </p:cBhvr>
                                      <p:to>
                                        <p:strVal val="hidden"/>
                                      </p:to>
                                    </p:set>
                                  </p:childTnLst>
                                </p:cTn>
                              </p:par>
                              <p:par>
                                <p:cTn id="17" presetID="2" presetClass="exit" presetSubtype="4" repeatCount="indefinite" fill="hold" grpId="0" nodeType="withEffect">
                                  <p:stCondLst>
                                    <p:cond delay="0"/>
                                  </p:stCondLst>
                                  <p:childTnLst>
                                    <p:anim calcmode="lin" valueType="num">
                                      <p:cBhvr additive="base">
                                        <p:cTn id="18" dur="5000"/>
                                        <p:tgtEl>
                                          <p:spTgt spid="6"/>
                                        </p:tgtEl>
                                        <p:attrNameLst>
                                          <p:attrName>ppt_x</p:attrName>
                                        </p:attrNameLst>
                                      </p:cBhvr>
                                      <p:tavLst>
                                        <p:tav tm="0">
                                          <p:val>
                                            <p:strVal val="ppt_x"/>
                                          </p:val>
                                        </p:tav>
                                        <p:tav tm="100000">
                                          <p:val>
                                            <p:strVal val="ppt_x"/>
                                          </p:val>
                                        </p:tav>
                                      </p:tavLst>
                                    </p:anim>
                                    <p:anim calcmode="lin" valueType="num">
                                      <p:cBhvr additive="base">
                                        <p:cTn id="19" dur="5000"/>
                                        <p:tgtEl>
                                          <p:spTgt spid="6"/>
                                        </p:tgtEl>
                                        <p:attrNameLst>
                                          <p:attrName>ppt_y</p:attrName>
                                        </p:attrNameLst>
                                      </p:cBhvr>
                                      <p:tavLst>
                                        <p:tav tm="0">
                                          <p:val>
                                            <p:strVal val="ppt_y"/>
                                          </p:val>
                                        </p:tav>
                                        <p:tav tm="100000">
                                          <p:val>
                                            <p:strVal val="1+ppt_h/2"/>
                                          </p:val>
                                        </p:tav>
                                      </p:tavLst>
                                    </p:anim>
                                    <p:set>
                                      <p:cBhvr>
                                        <p:cTn id="20" dur="1" fill="hold">
                                          <p:stCondLst>
                                            <p:cond delay="4999"/>
                                          </p:stCondLst>
                                        </p:cTn>
                                        <p:tgtEl>
                                          <p:spTgt spid="6"/>
                                        </p:tgtEl>
                                        <p:attrNameLst>
                                          <p:attrName>style.visibility</p:attrName>
                                        </p:attrNameLst>
                                      </p:cBhvr>
                                      <p:to>
                                        <p:strVal val="hidden"/>
                                      </p:to>
                                    </p:set>
                                  </p:childTnLst>
                                </p:cTn>
                              </p:par>
                              <p:par>
                                <p:cTn id="21" presetID="2" presetClass="exit" presetSubtype="4" repeatCount="indefinite" fill="hold" grpId="0" nodeType="withEffect">
                                  <p:stCondLst>
                                    <p:cond delay="0"/>
                                  </p:stCondLst>
                                  <p:childTnLst>
                                    <p:anim calcmode="lin" valueType="num">
                                      <p:cBhvr additive="base">
                                        <p:cTn id="22" dur="5000"/>
                                        <p:tgtEl>
                                          <p:spTgt spid="7"/>
                                        </p:tgtEl>
                                        <p:attrNameLst>
                                          <p:attrName>ppt_x</p:attrName>
                                        </p:attrNameLst>
                                      </p:cBhvr>
                                      <p:tavLst>
                                        <p:tav tm="0">
                                          <p:val>
                                            <p:strVal val="ppt_x"/>
                                          </p:val>
                                        </p:tav>
                                        <p:tav tm="100000">
                                          <p:val>
                                            <p:strVal val="ppt_x"/>
                                          </p:val>
                                        </p:tav>
                                      </p:tavLst>
                                    </p:anim>
                                    <p:anim calcmode="lin" valueType="num">
                                      <p:cBhvr additive="base">
                                        <p:cTn id="23" dur="5000"/>
                                        <p:tgtEl>
                                          <p:spTgt spid="7"/>
                                        </p:tgtEl>
                                        <p:attrNameLst>
                                          <p:attrName>ppt_y</p:attrName>
                                        </p:attrNameLst>
                                      </p:cBhvr>
                                      <p:tavLst>
                                        <p:tav tm="0">
                                          <p:val>
                                            <p:strVal val="ppt_y"/>
                                          </p:val>
                                        </p:tav>
                                        <p:tav tm="100000">
                                          <p:val>
                                            <p:strVal val="1+ppt_h/2"/>
                                          </p:val>
                                        </p:tav>
                                      </p:tavLst>
                                    </p:anim>
                                    <p:set>
                                      <p:cBhvr>
                                        <p:cTn id="24" dur="1" fill="hold">
                                          <p:stCondLst>
                                            <p:cond delay="4999"/>
                                          </p:stCondLst>
                                        </p:cTn>
                                        <p:tgtEl>
                                          <p:spTgt spid="7"/>
                                        </p:tgtEl>
                                        <p:attrNameLst>
                                          <p:attrName>style.visibility</p:attrName>
                                        </p:attrNameLst>
                                      </p:cBhvr>
                                      <p:to>
                                        <p:strVal val="hidden"/>
                                      </p:to>
                                    </p:set>
                                  </p:childTnLst>
                                </p:cTn>
                              </p:par>
                              <p:par>
                                <p:cTn id="25" presetID="2" presetClass="exit" presetSubtype="4" repeatCount="indefinite" fill="hold" grpId="0" nodeType="withEffect">
                                  <p:stCondLst>
                                    <p:cond delay="0"/>
                                  </p:stCondLst>
                                  <p:childTnLst>
                                    <p:anim calcmode="lin" valueType="num">
                                      <p:cBhvr additive="base">
                                        <p:cTn id="26" dur="5000"/>
                                        <p:tgtEl>
                                          <p:spTgt spid="8"/>
                                        </p:tgtEl>
                                        <p:attrNameLst>
                                          <p:attrName>ppt_x</p:attrName>
                                        </p:attrNameLst>
                                      </p:cBhvr>
                                      <p:tavLst>
                                        <p:tav tm="0">
                                          <p:val>
                                            <p:strVal val="ppt_x"/>
                                          </p:val>
                                        </p:tav>
                                        <p:tav tm="100000">
                                          <p:val>
                                            <p:strVal val="ppt_x"/>
                                          </p:val>
                                        </p:tav>
                                      </p:tavLst>
                                    </p:anim>
                                    <p:anim calcmode="lin" valueType="num">
                                      <p:cBhvr additive="base">
                                        <p:cTn id="27" dur="5000"/>
                                        <p:tgtEl>
                                          <p:spTgt spid="8"/>
                                        </p:tgtEl>
                                        <p:attrNameLst>
                                          <p:attrName>ppt_y</p:attrName>
                                        </p:attrNameLst>
                                      </p:cBhvr>
                                      <p:tavLst>
                                        <p:tav tm="0">
                                          <p:val>
                                            <p:strVal val="ppt_y"/>
                                          </p:val>
                                        </p:tav>
                                        <p:tav tm="100000">
                                          <p:val>
                                            <p:strVal val="1+ppt_h/2"/>
                                          </p:val>
                                        </p:tav>
                                      </p:tavLst>
                                    </p:anim>
                                    <p:set>
                                      <p:cBhvr>
                                        <p:cTn id="28" dur="1" fill="hold">
                                          <p:stCondLst>
                                            <p:cond delay="4999"/>
                                          </p:stCondLst>
                                        </p:cTn>
                                        <p:tgtEl>
                                          <p:spTgt spid="8"/>
                                        </p:tgtEl>
                                        <p:attrNameLst>
                                          <p:attrName>style.visibility</p:attrName>
                                        </p:attrNameLst>
                                      </p:cBhvr>
                                      <p:to>
                                        <p:strVal val="hidden"/>
                                      </p:to>
                                    </p:set>
                                  </p:childTnLst>
                                </p:cTn>
                              </p:par>
                              <p:par>
                                <p:cTn id="29" presetID="2" presetClass="exit" presetSubtype="4" repeatCount="indefinite" fill="hold" grpId="0" nodeType="withEffect">
                                  <p:stCondLst>
                                    <p:cond delay="0"/>
                                  </p:stCondLst>
                                  <p:childTnLst>
                                    <p:anim calcmode="lin" valueType="num">
                                      <p:cBhvr additive="base">
                                        <p:cTn id="30" dur="5000"/>
                                        <p:tgtEl>
                                          <p:spTgt spid="9"/>
                                        </p:tgtEl>
                                        <p:attrNameLst>
                                          <p:attrName>ppt_x</p:attrName>
                                        </p:attrNameLst>
                                      </p:cBhvr>
                                      <p:tavLst>
                                        <p:tav tm="0">
                                          <p:val>
                                            <p:strVal val="ppt_x"/>
                                          </p:val>
                                        </p:tav>
                                        <p:tav tm="100000">
                                          <p:val>
                                            <p:strVal val="ppt_x"/>
                                          </p:val>
                                        </p:tav>
                                      </p:tavLst>
                                    </p:anim>
                                    <p:anim calcmode="lin" valueType="num">
                                      <p:cBhvr additive="base">
                                        <p:cTn id="31" dur="5000"/>
                                        <p:tgtEl>
                                          <p:spTgt spid="9"/>
                                        </p:tgtEl>
                                        <p:attrNameLst>
                                          <p:attrName>ppt_y</p:attrName>
                                        </p:attrNameLst>
                                      </p:cBhvr>
                                      <p:tavLst>
                                        <p:tav tm="0">
                                          <p:val>
                                            <p:strVal val="ppt_y"/>
                                          </p:val>
                                        </p:tav>
                                        <p:tav tm="100000">
                                          <p:val>
                                            <p:strVal val="1+ppt_h/2"/>
                                          </p:val>
                                        </p:tav>
                                      </p:tavLst>
                                    </p:anim>
                                    <p:set>
                                      <p:cBhvr>
                                        <p:cTn id="32" dur="1" fill="hold">
                                          <p:stCondLst>
                                            <p:cond delay="4999"/>
                                          </p:stCondLst>
                                        </p:cTn>
                                        <p:tgtEl>
                                          <p:spTgt spid="9"/>
                                        </p:tgtEl>
                                        <p:attrNameLst>
                                          <p:attrName>style.visibility</p:attrName>
                                        </p:attrNameLst>
                                      </p:cBhvr>
                                      <p:to>
                                        <p:strVal val="hidden"/>
                                      </p:to>
                                    </p:set>
                                  </p:childTnLst>
                                </p:cTn>
                              </p:par>
                              <p:par>
                                <p:cTn id="33" presetID="2" presetClass="exit" presetSubtype="4" repeatCount="indefinite" fill="hold" grpId="0" nodeType="withEffect">
                                  <p:stCondLst>
                                    <p:cond delay="0"/>
                                  </p:stCondLst>
                                  <p:childTnLst>
                                    <p:anim calcmode="lin" valueType="num">
                                      <p:cBhvr additive="base">
                                        <p:cTn id="34" dur="5000"/>
                                        <p:tgtEl>
                                          <p:spTgt spid="10"/>
                                        </p:tgtEl>
                                        <p:attrNameLst>
                                          <p:attrName>ppt_x</p:attrName>
                                        </p:attrNameLst>
                                      </p:cBhvr>
                                      <p:tavLst>
                                        <p:tav tm="0">
                                          <p:val>
                                            <p:strVal val="ppt_x"/>
                                          </p:val>
                                        </p:tav>
                                        <p:tav tm="100000">
                                          <p:val>
                                            <p:strVal val="ppt_x"/>
                                          </p:val>
                                        </p:tav>
                                      </p:tavLst>
                                    </p:anim>
                                    <p:anim calcmode="lin" valueType="num">
                                      <p:cBhvr additive="base">
                                        <p:cTn id="35" dur="5000"/>
                                        <p:tgtEl>
                                          <p:spTgt spid="10"/>
                                        </p:tgtEl>
                                        <p:attrNameLst>
                                          <p:attrName>ppt_y</p:attrName>
                                        </p:attrNameLst>
                                      </p:cBhvr>
                                      <p:tavLst>
                                        <p:tav tm="0">
                                          <p:val>
                                            <p:strVal val="ppt_y"/>
                                          </p:val>
                                        </p:tav>
                                        <p:tav tm="100000">
                                          <p:val>
                                            <p:strVal val="1+ppt_h/2"/>
                                          </p:val>
                                        </p:tav>
                                      </p:tavLst>
                                    </p:anim>
                                    <p:set>
                                      <p:cBhvr>
                                        <p:cTn id="36" dur="1" fill="hold">
                                          <p:stCondLst>
                                            <p:cond delay="4999"/>
                                          </p:stCondLst>
                                        </p:cTn>
                                        <p:tgtEl>
                                          <p:spTgt spid="10"/>
                                        </p:tgtEl>
                                        <p:attrNameLst>
                                          <p:attrName>style.visibility</p:attrName>
                                        </p:attrNameLst>
                                      </p:cBhvr>
                                      <p:to>
                                        <p:strVal val="hidden"/>
                                      </p:to>
                                    </p:set>
                                  </p:childTnLst>
                                </p:cTn>
                              </p:par>
                              <p:par>
                                <p:cTn id="37" presetID="2" presetClass="exit" presetSubtype="4" repeatCount="indefinite" fill="hold" grpId="0" nodeType="withEffect">
                                  <p:stCondLst>
                                    <p:cond delay="0"/>
                                  </p:stCondLst>
                                  <p:childTnLst>
                                    <p:anim calcmode="lin" valueType="num">
                                      <p:cBhvr additive="base">
                                        <p:cTn id="38" dur="5000"/>
                                        <p:tgtEl>
                                          <p:spTgt spid="11"/>
                                        </p:tgtEl>
                                        <p:attrNameLst>
                                          <p:attrName>ppt_x</p:attrName>
                                        </p:attrNameLst>
                                      </p:cBhvr>
                                      <p:tavLst>
                                        <p:tav tm="0">
                                          <p:val>
                                            <p:strVal val="ppt_x"/>
                                          </p:val>
                                        </p:tav>
                                        <p:tav tm="100000">
                                          <p:val>
                                            <p:strVal val="ppt_x"/>
                                          </p:val>
                                        </p:tav>
                                      </p:tavLst>
                                    </p:anim>
                                    <p:anim calcmode="lin" valueType="num">
                                      <p:cBhvr additive="base">
                                        <p:cTn id="39" dur="5000"/>
                                        <p:tgtEl>
                                          <p:spTgt spid="11"/>
                                        </p:tgtEl>
                                        <p:attrNameLst>
                                          <p:attrName>ppt_y</p:attrName>
                                        </p:attrNameLst>
                                      </p:cBhvr>
                                      <p:tavLst>
                                        <p:tav tm="0">
                                          <p:val>
                                            <p:strVal val="ppt_y"/>
                                          </p:val>
                                        </p:tav>
                                        <p:tav tm="100000">
                                          <p:val>
                                            <p:strVal val="1+ppt_h/2"/>
                                          </p:val>
                                        </p:tav>
                                      </p:tavLst>
                                    </p:anim>
                                    <p:set>
                                      <p:cBhvr>
                                        <p:cTn id="40" dur="1" fill="hold">
                                          <p:stCondLst>
                                            <p:cond delay="4999"/>
                                          </p:stCondLst>
                                        </p:cTn>
                                        <p:tgtEl>
                                          <p:spTgt spid="11"/>
                                        </p:tgtEl>
                                        <p:attrNameLst>
                                          <p:attrName>style.visibility</p:attrName>
                                        </p:attrNameLst>
                                      </p:cBhvr>
                                      <p:to>
                                        <p:strVal val="hidden"/>
                                      </p:to>
                                    </p:set>
                                  </p:childTnLst>
                                </p:cTn>
                              </p:par>
                              <p:par>
                                <p:cTn id="41" presetID="2" presetClass="exit" presetSubtype="4" repeatCount="indefinite" fill="hold" grpId="0" nodeType="withEffect">
                                  <p:stCondLst>
                                    <p:cond delay="0"/>
                                  </p:stCondLst>
                                  <p:childTnLst>
                                    <p:anim calcmode="lin" valueType="num">
                                      <p:cBhvr additive="base">
                                        <p:cTn id="42" dur="5000"/>
                                        <p:tgtEl>
                                          <p:spTgt spid="12"/>
                                        </p:tgtEl>
                                        <p:attrNameLst>
                                          <p:attrName>ppt_x</p:attrName>
                                        </p:attrNameLst>
                                      </p:cBhvr>
                                      <p:tavLst>
                                        <p:tav tm="0">
                                          <p:val>
                                            <p:strVal val="ppt_x"/>
                                          </p:val>
                                        </p:tav>
                                        <p:tav tm="100000">
                                          <p:val>
                                            <p:strVal val="ppt_x"/>
                                          </p:val>
                                        </p:tav>
                                      </p:tavLst>
                                    </p:anim>
                                    <p:anim calcmode="lin" valueType="num">
                                      <p:cBhvr additive="base">
                                        <p:cTn id="43" dur="5000"/>
                                        <p:tgtEl>
                                          <p:spTgt spid="12"/>
                                        </p:tgtEl>
                                        <p:attrNameLst>
                                          <p:attrName>ppt_y</p:attrName>
                                        </p:attrNameLst>
                                      </p:cBhvr>
                                      <p:tavLst>
                                        <p:tav tm="0">
                                          <p:val>
                                            <p:strVal val="ppt_y"/>
                                          </p:val>
                                        </p:tav>
                                        <p:tav tm="100000">
                                          <p:val>
                                            <p:strVal val="1+ppt_h/2"/>
                                          </p:val>
                                        </p:tav>
                                      </p:tavLst>
                                    </p:anim>
                                    <p:set>
                                      <p:cBhvr>
                                        <p:cTn id="44" dur="1" fill="hold">
                                          <p:stCondLst>
                                            <p:cond delay="4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hinh 11 - 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9"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4196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6863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37338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636" y="0"/>
            <a:ext cx="6435436" cy="1754326"/>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Chỉ mới Thỏ Nâu nghe thấy tiếng bố mình gọi thật. Đôi tai của Thỏ nâu vểnh lên, hướng về phía tiếng gọi của bố. Thế là ba bạn đi về hướng có tiếng gọi của bố Thỏ nâu và tìm được đường về.</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Thỏ Xám và Thỏ Bông nói với Thỏ Nâu:</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Chúng tớ sẽ không bao giờ trêu đôi tai to của bạn nữa… Đôi tai của bạn thật thính và đẹp.</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970477" y="34636"/>
            <a:ext cx="975445" cy="993734"/>
          </a:xfrm>
          <a:prstGeom prst="rect">
            <a:avLst/>
          </a:prstGeom>
        </p:spPr>
      </p:pic>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172</TotalTime>
  <Words>458</Words>
  <Application>Microsoft Office PowerPoint</Application>
  <PresentationFormat>On-screen Show (4:3)</PresentationFormat>
  <Paragraphs>29</Paragraphs>
  <Slides>18</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Franklin Gothic Book</vt:lpstr>
      <vt:lpstr>Franklin Gothic Medium</vt:lpstr>
      <vt:lpstr>MS Mincho</vt:lpstr>
      <vt:lpstr>Times New Roman</vt:lpstr>
      <vt:lpstr>Wingdings 2</vt:lpstr>
      <vt:lpstr>Trek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TRANH CỦA CÂU TRUYỆN ĐÔI TAI TÔI DÀI QUÁ</dc:title>
  <dc:creator>DUCTHO</dc:creator>
  <cp:lastModifiedBy>Techsi.vn</cp:lastModifiedBy>
  <cp:revision>33</cp:revision>
  <dcterms:created xsi:type="dcterms:W3CDTF">2010-09-28T12:35:58Z</dcterms:created>
  <dcterms:modified xsi:type="dcterms:W3CDTF">2023-10-04T08:35:31Z</dcterms:modified>
</cp:coreProperties>
</file>