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41" r:id="rId20"/>
    <p:sldId id="342" r:id="rId21"/>
    <p:sldId id="339" r:id="rId22"/>
    <p:sldId id="320" r:id="rId23"/>
    <p:sldId id="300" r:id="rId24"/>
  </p:sldIdLst>
  <p:sldSz cx="12192000" cy="6858000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CCFF"/>
    <a:srgbClr val="FF99FF"/>
    <a:srgbClr val="FF0000"/>
    <a:srgbClr val="EFFCA2"/>
    <a:srgbClr val="FF3399"/>
    <a:srgbClr val="FF0066"/>
    <a:srgbClr val="00FF00"/>
    <a:srgbClr val="FFFF00"/>
    <a:srgbClr val="FEF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B177C-7FA9-4255-B7A9-68B4A15A71B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3592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EDA9-E6F5-45BB-8CDB-696EE92ACE85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9321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D7B0E-BE67-47A3-A2E9-DB04E9D8ADDB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201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A45B-42F5-4F6C-9453-91EBB11F6D4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278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BCD27-8F9D-44FE-876E-D97E36B02319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11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5000A-7E41-4FD9-B61B-35EA61B7BA2E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55313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B7836-3A7F-4F10-8029-FC48471B768F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0100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1186B-92EA-4ADC-95C3-79F93F9ADE27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6835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065FA-AB88-4CD5-B604-079004E7E16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8924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33F3-80C4-4DFB-9BE1-06BDCE63559C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8540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67312-B5FF-4AAE-9E9C-5257189A432A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651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69C32-347D-47B5-9A50-5333F960859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1850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New%20folder\V&#361;%20&#273;i&#7879;u%20r&#7917;a%20tay%20vui%20nh&#7897;n%2000_00_00-00_01_07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0" Type="http://schemas.openxmlformats.org/officeDocument/2006/relationships/image" Target="../media/image26.gif"/><Relationship Id="rId4" Type="http://schemas.openxmlformats.org/officeDocument/2006/relationships/image" Target="../media/image20.jpeg"/><Relationship Id="rId9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91744" y="55205"/>
            <a:ext cx="5089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MAI XANH </a:t>
            </a:r>
            <a:endParaRPr lang="en-US" sz="20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37397" y="2608403"/>
            <a:ext cx="6752339" cy="175703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LÀM QUEN VĂN HỌC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7633" y="3195674"/>
            <a:ext cx="46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Xòe tay”</a:t>
            </a: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</a:t>
            </a:r>
            <a:r>
              <a:rPr lang="en-US" sz="2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1825" y="6350040"/>
            <a:ext cx="282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</a:t>
            </a:r>
            <a:r>
              <a:rPr lang="en-US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2023- 2024</a:t>
            </a:r>
            <a:endParaRPr lang="en-US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960" y="1070868"/>
            <a:ext cx="1094435" cy="11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3647729" y="2420889"/>
            <a:ext cx="4581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Bài thơ nói về điều gì?</a:t>
            </a:r>
            <a:endParaRPr lang="en-US" sz="3600" b="1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76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2488522" y="2996952"/>
            <a:ext cx="7181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Đôi bàn tay xòe ra được so sánh như thế nào?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38533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0149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8"/>
            <a:ext cx="12192000" cy="6862548"/>
          </a:xfrm>
        </p:spPr>
      </p:pic>
      <p:sp>
        <p:nvSpPr>
          <p:cNvPr id="6" name="Rectangle 5"/>
          <p:cNvSpPr/>
          <p:nvPr/>
        </p:nvSpPr>
        <p:spPr>
          <a:xfrm>
            <a:off x="3647728" y="278092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Đôi bàn tay dùng để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3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3517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Rectangle 5"/>
          <p:cNvSpPr/>
          <p:nvPr/>
        </p:nvSpPr>
        <p:spPr>
          <a:xfrm>
            <a:off x="3315482" y="2780928"/>
            <a:ext cx="5668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Khi muốn thưa cô thì tay như  nào?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86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2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67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bước đi thì tay thế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8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335360" y="62793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87" y="198579"/>
            <a:ext cx="1061589" cy="8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9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2207568" y="692696"/>
            <a:ext cx="8003232" cy="54726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 thì tay làm gì?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36" y="208022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8"/>
            <a:ext cx="12192000" cy="6837753"/>
          </a:xfrm>
        </p:spPr>
      </p:pic>
      <p:sp>
        <p:nvSpPr>
          <p:cNvPr id="10" name="TextBox 9"/>
          <p:cNvSpPr txBox="1"/>
          <p:nvPr/>
        </p:nvSpPr>
        <p:spPr>
          <a:xfrm>
            <a:off x="3071664" y="285995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*Ổn định tổ chức: Cô cho trẻ hát và vận động bài hát “ Dấu tay”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88640"/>
            <a:ext cx="963929" cy="96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819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8260" y="5414633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>
              <a:defRPr/>
            </a:pPr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98287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60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00655" cy="6858000"/>
          </a:xfrm>
        </p:spPr>
      </p:pic>
      <p:sp>
        <p:nvSpPr>
          <p:cNvPr id="5" name="Rectangle 4"/>
          <p:cNvSpPr/>
          <p:nvPr/>
        </p:nvSpPr>
        <p:spPr>
          <a:xfrm>
            <a:off x="4397458" y="2967336"/>
            <a:ext cx="33970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26064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7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 descr="http://mnhoangnong.daitu.edu.vn/upload/48588/20190305/grab83841Tho_Xoe_t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006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2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64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Tranh ảnh dạy học\Hinh nen dep\SLGG_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chu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69215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5" descr="XMASCA~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989138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26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84538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48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42900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8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5004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989138"/>
            <a:ext cx="9144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0" descr="Firewrk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060576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4" descr="0830js5b15daddi012pz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4724400"/>
            <a:ext cx="2339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125538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6" y="13414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125538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213360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333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4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38" y="0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5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6" y="404813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6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2133600"/>
            <a:ext cx="10080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844675"/>
            <a:ext cx="10080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0" name="Vũ điệu rửa tay vui nhộn 00_00_00-00_01_0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4437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626" y="267315"/>
            <a:ext cx="969348" cy="969348"/>
          </a:xfrm>
          <a:prstGeom prst="rect">
            <a:avLst/>
          </a:prstGeom>
        </p:spPr>
      </p:pic>
    </p:spTree>
  </p:cSld>
  <p:clrMapOvr>
    <a:masterClrMapping/>
  </p:clrMapOvr>
  <p:transition spd="med">
    <p:whee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67066" fill="hold"/>
                                        <p:tgtEl>
                                          <p:spTgt spid="51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3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1"/>
          <a:stretch/>
        </p:blipFill>
        <p:spPr>
          <a:xfrm>
            <a:off x="16349" y="0"/>
            <a:ext cx="10668000" cy="6984776"/>
          </a:xfrm>
        </p:spPr>
      </p:pic>
      <p:sp>
        <p:nvSpPr>
          <p:cNvPr id="5" name="TextBox 4"/>
          <p:cNvSpPr txBox="1"/>
          <p:nvPr/>
        </p:nvSpPr>
        <p:spPr>
          <a:xfrm>
            <a:off x="3503712" y="177281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Xòe tay”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5680" y="284572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giả:Phong Thu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585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 descr="http://mnquangtrung.pgdtpthainguyen.edu.vn/upload/s/20171225/5784f3b2ea2f8cab50d422dfdcc2a8b8IMG_1212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2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xòe tay ra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 như hoa nở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73691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 descr="http://mnquangtrung.pgdtpthainguyen.edu.vn/upload/s/20171225/c474a6bab51db30736617aa84cf321b0IMG_1210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41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960096" y="29385"/>
            <a:ext cx="3816424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hai trang vở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vẽ em tô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524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64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http://mnquangtrung.pgdtpthainguyen.edu.vn/upload/s/20171225/968f2e29bb64d1231b68f96e397eb7b3IMG_1210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90"/>
            <a:ext cx="12192000" cy="689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3699862" y="-60595"/>
            <a:ext cx="4124330" cy="1388034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thưa cô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tay lên trước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3" y="304135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0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 descr="http://mnquangtrung.pgdtpthainguyen.edu.vn/upload/s/20171225/c2f2bf7d9729d4fa8b2ce57c55b436cdIMG_1211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3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50399" y="-23339"/>
            <a:ext cx="4608512" cy="1930226"/>
          </a:xfrm>
          <a:prstGeom prst="cloud">
            <a:avLst/>
          </a:prstGeom>
          <a:solidFill>
            <a:srgbClr val="EF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em cất bước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vung nhịp nhàng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51" y="181958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98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http://mnquangtrung.pgdtpthainguyen.edu.vn/upload/s/20171225/e25821f49b0191889d5af99ef1cdaf8dIMG_1211b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719736" y="5415167"/>
            <a:ext cx="3960440" cy="1412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hát kết đoàn</a:t>
            </a:r>
          </a:p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cầm tay bạn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95990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2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45300"/>
          </a:xfrm>
        </p:spPr>
      </p:pic>
      <p:sp>
        <p:nvSpPr>
          <p:cNvPr id="5" name="Rectangle 4"/>
          <p:cNvSpPr/>
          <p:nvPr/>
        </p:nvSpPr>
        <p:spPr>
          <a:xfrm>
            <a:off x="3595155" y="2060849"/>
            <a:ext cx="5001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93194"/>
            <a:ext cx="96934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11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</TotalTime>
  <Words>215</Words>
  <Application>Microsoft Office PowerPoint</Application>
  <PresentationFormat>Widescreen</PresentationFormat>
  <Paragraphs>39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Ho¹t ®éng PT ng«n ng÷ Th¬: C¸i b¸t xinh xinh §èi t­îng: MGL  Gi¸o viªn:  NguyÔn ThÞ Thanh mail: thanhlap9_12@yahoo.com.vn</dc:title>
  <dc:creator>Sky123.Org</dc:creator>
  <cp:lastModifiedBy>NGUYENTHANH</cp:lastModifiedBy>
  <cp:revision>66</cp:revision>
  <dcterms:created xsi:type="dcterms:W3CDTF">2015-11-18T06:58:16Z</dcterms:created>
  <dcterms:modified xsi:type="dcterms:W3CDTF">2023-10-03T11:39:34Z</dcterms:modified>
</cp:coreProperties>
</file>