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2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298" r:id="rId12"/>
    <p:sldId id="300" r:id="rId13"/>
    <p:sldId id="301" r:id="rId14"/>
    <p:sldId id="303" r:id="rId15"/>
    <p:sldId id="305" r:id="rId16"/>
    <p:sldId id="307" r:id="rId17"/>
    <p:sldId id="281" r:id="rId18"/>
    <p:sldId id="285" r:id="rId19"/>
    <p:sldId id="28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17/12/2022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17/12/2022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GIAO%20AN%20TU%20NHAN\NAO%20Ta%20CUNG%20HAT.wma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10" Type="http://schemas.openxmlformats.org/officeDocument/2006/relationships/image" Target="../media/image21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3429000"/>
            <a:ext cx="37147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7" y="3916506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66" y="101647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2600" y="14478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340548758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70" name="Picture 10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bài thơ mẹ đi làm từ khi nào?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A25AA-E69D-4232-BB0F-B431D2A770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3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-381000" y="0"/>
            <a:ext cx="592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đã làm gì trước khi đi làm?</a:t>
            </a:r>
          </a:p>
        </p:txBody>
      </p:sp>
    </p:spTree>
    <p:extLst>
      <p:ext uri="{BB962C8B-B14F-4D97-AF65-F5344CB8AC3E}">
        <p14:creationId xmlns:p14="http://schemas.microsoft.com/office/powerpoint/2010/main" val="329369048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11D53-FD65-4C88-A1E9-2825E3C0E2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7420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562600" y="0"/>
            <a:ext cx="3113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bé làm gì khi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yêu?</a:t>
            </a:r>
          </a:p>
        </p:txBody>
      </p:sp>
    </p:spTree>
    <p:extLst>
      <p:ext uri="{BB962C8B-B14F-4D97-AF65-F5344CB8AC3E}">
        <p14:creationId xmlns:p14="http://schemas.microsoft.com/office/powerpoint/2010/main" val="400783720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mẹ vất vả đi làm lại còn phải dậy sớm đi chợ nấu cơm. Em bé rất yêu mẹ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Yêu mẹ</a:t>
            </a: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0484" name="Picture 1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8925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sớm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2532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362200" y="0"/>
            <a:ext cx="3000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Dậy thổi cơm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Mua thịt cá </a:t>
            </a:r>
          </a:p>
        </p:txBody>
      </p:sp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3555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097213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kề má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Ơi mẹ ơi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yêu mẹ lắm !</a:t>
            </a:r>
          </a:p>
        </p:txBody>
      </p:sp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6626" name="Picture 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356</Words>
  <Application>Microsoft Office PowerPoint</Application>
  <PresentationFormat>On-screen Show (4:3)</PresentationFormat>
  <Paragraphs>51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.Vn3DH</vt:lpstr>
      <vt:lpstr>.VnTime</vt:lpstr>
      <vt:lpstr>Arial</vt:lpstr>
      <vt:lpstr>Arial Black</vt:lpstr>
      <vt:lpstr>Calibri</vt:lpstr>
      <vt:lpstr>Time New Roman</vt:lpstr>
      <vt:lpstr>Times New Roman</vt:lpstr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38</cp:revision>
  <dcterms:created xsi:type="dcterms:W3CDTF">2018-10-20T05:57:48Z</dcterms:created>
  <dcterms:modified xsi:type="dcterms:W3CDTF">2022-12-17T09:31:51Z</dcterms:modified>
</cp:coreProperties>
</file>