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</a:t>
            </a:r>
            <a:r>
              <a:rPr lang="vi-VN" sz="2100" b="1" dirty="0" smtClean="0"/>
              <a:t>Trườn chui qua cổng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</a:t>
            </a:r>
            <a:r>
              <a:rPr lang="en-US" sz="2100" b="1" dirty="0" smtClean="0"/>
              <a:t>“</a:t>
            </a:r>
            <a:r>
              <a:rPr lang="vi-VN" sz="2100" b="1" dirty="0" smtClean="0"/>
              <a:t>Tìm bạn</a:t>
            </a:r>
            <a:r>
              <a:rPr lang="en-US" sz="2100" b="1" dirty="0" smtClean="0"/>
              <a:t>”</a:t>
            </a:r>
            <a:endParaRPr lang="en-US" sz="2100" b="1" dirty="0"/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11/12/2023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Trườn chui qua cổng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11/12/2023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130</Words>
  <Application>Microsoft Office PowerPoint</Application>
  <PresentationFormat>On-screen Show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“Trườn chui qua cổng”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xuân khuê</cp:lastModifiedBy>
  <cp:revision>36</cp:revision>
  <dcterms:created xsi:type="dcterms:W3CDTF">2018-04-14T01:34:07Z</dcterms:created>
  <dcterms:modified xsi:type="dcterms:W3CDTF">2023-12-11T13:25:17Z</dcterms:modified>
</cp:coreProperties>
</file>