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80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1" r:id="rId19"/>
    <p:sldId id="266" r:id="rId20"/>
    <p:sldId id="262" r:id="rId21"/>
    <p:sldId id="263" r:id="rId22"/>
    <p:sldId id="267" r:id="rId23"/>
    <p:sldId id="264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445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TRƯỜNG MẦM NON BẮC CẦU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37737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428" y="3048000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D2</a:t>
            </a:r>
          </a:p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44" y="1213941"/>
            <a:ext cx="1156768" cy="113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96</Words>
  <Application>Microsoft Office PowerPoint</Application>
  <PresentationFormat>On-screen Show (4:3)</PresentationFormat>
  <Paragraphs>17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61</cp:revision>
  <dcterms:created xsi:type="dcterms:W3CDTF">2019-10-23T14:56:40Z</dcterms:created>
  <dcterms:modified xsi:type="dcterms:W3CDTF">2023-03-15T02:01:41Z</dcterms:modified>
</cp:coreProperties>
</file>