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79" r:id="rId3"/>
    <p:sldId id="280" r:id="rId4"/>
    <p:sldId id="281" r:id="rId5"/>
    <p:sldId id="282" r:id="rId6"/>
    <p:sldId id="286" r:id="rId7"/>
    <p:sldId id="283" r:id="rId8"/>
    <p:sldId id="284" r:id="rId9"/>
    <p:sldId id="285" r:id="rId10"/>
    <p:sldId id="287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1" r:id="rId19"/>
    <p:sldId id="266" r:id="rId20"/>
    <p:sldId id="262" r:id="rId21"/>
    <p:sldId id="263" r:id="rId22"/>
    <p:sldId id="267" r:id="rId23"/>
    <p:sldId id="264" r:id="rId24"/>
    <p:sldId id="265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47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E353F-1CA0-4ADC-A661-45023E06C855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B5157-4C9F-4F24-89FC-62F258FD3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794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B5157-4C9F-4F24-89FC-62F258FD3E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59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23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575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72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63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50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02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19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67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70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87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8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94F31-AB3D-47A8-B154-8DBA693E676E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1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5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6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7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4445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ỦY BAN NHÂN DÂN QUẬN LONG BIÊN</a:t>
            </a:r>
          </a:p>
          <a:p>
            <a:pPr algn="ctr"/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TRƯỜNG MẦM NON BẮC CẦU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0" y="2377374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  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2428" y="3048000"/>
            <a:ext cx="7315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Qủa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Hà Thị Tố Vân</a:t>
            </a:r>
            <a:endParaRPr lang="en-US" sz="32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D2</a:t>
            </a:r>
          </a:p>
          <a:p>
            <a:pPr algn="ctr"/>
            <a:endParaRPr lang="en-US" sz="3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644" y="1213941"/>
            <a:ext cx="1156768" cy="113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469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Lợi ích của chuối xanh đối với sức khỏe | Sở Y tế Nam Đị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2202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7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hammer.wav"/>
          </p:stSnd>
        </p:sndAc>
      </p:transition>
    </mc:Choice>
    <mc:Fallback xmlns="">
      <p:transition spd="slow">
        <p:checker/>
        <p:sndAc>
          <p:stSnd>
            <p:snd r:embed="rId4" name="hammer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24 Tác dụng của Quả Dưa Hấu tốt cho sức khỏe &amp; Lưu 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62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laser.wav"/>
          </p:stSnd>
        </p:sndAc>
      </p:transition>
    </mc:Choice>
    <mc:Fallback xmlns="">
      <p:transition spd="slow">
        <p:circle/>
        <p:sndAc>
          <p:stSnd>
            <p:snd r:embed="rId4" name="laser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457200" y="76200"/>
            <a:ext cx="8229600" cy="19843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Xoài với tác dụng của cây xoài và cách dùng cây xoài trị bệnh hiệu quả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719684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ông dụng làm đẹp của quả n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98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push.wav"/>
          </p:stSnd>
        </p:sndAc>
      </p:transition>
    </mc:Choice>
    <mc:Fallback xmlns="">
      <p:transition spd="med">
        <p:fade/>
        <p:sndAc>
          <p:stSnd>
            <p:snd r:embed="rId4" name="pu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Bưởi Da Xanh – 3Sach F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9525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57490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Quả Nhãn L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50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Măng cụt - 1kg - Lídođây!com - Thu hoạch từ vườn của chúng tôi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93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Đu đủ - Món ăn bổ dưỡng, vị thuốc chữa bệ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31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5273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00300" y="457200"/>
            <a:ext cx="434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Phần</a:t>
            </a:r>
            <a:r>
              <a:rPr lang="en-U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thứ</a:t>
            </a:r>
            <a:r>
              <a:rPr lang="en-U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ba</a:t>
            </a:r>
            <a:endParaRPr lang="en-US" sz="6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1725" y="2514600"/>
            <a:ext cx="7380547" cy="1295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465492"/>
              </a:avLst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THI TÀI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4599" y="3657600"/>
            <a:ext cx="5344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 1: Ai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 2: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94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Quả Gì Mà Chua Chua Thế ♫ Con Cào Cào - Nhạc Thiếu Nhi Hay Nhất Cho Bé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126163"/>
          </a:xfrm>
        </p:spPr>
      </p:pic>
    </p:spTree>
    <p:extLst>
      <p:ext uri="{BB962C8B-B14F-4D97-AF65-F5344CB8AC3E}">
        <p14:creationId xmlns:p14="http://schemas.microsoft.com/office/powerpoint/2010/main" val="291130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63723" y="0"/>
            <a:ext cx="6616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tinh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1"/>
            <a:ext cx="41910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41910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4038600"/>
            <a:ext cx="3962401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14400"/>
            <a:ext cx="3962400" cy="289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2917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" y="0"/>
            <a:ext cx="91509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63723" y="0"/>
            <a:ext cx="6616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tinh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962401"/>
            <a:ext cx="4339934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8" y="830998"/>
            <a:ext cx="4287981" cy="290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095" y="830998"/>
            <a:ext cx="4038306" cy="290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701" y="4034929"/>
            <a:ext cx="3956700" cy="2670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759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63723" y="0"/>
            <a:ext cx="6616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tinh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33849"/>
            <a:ext cx="4267200" cy="257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14400"/>
            <a:ext cx="4038600" cy="299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399"/>
            <a:ext cx="4267200" cy="2999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4133850"/>
            <a:ext cx="403860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9171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29590" y="1752600"/>
            <a:ext cx="7076209" cy="1905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Trò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chơi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“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bé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đi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siêu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thị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”</a:t>
            </a:r>
            <a:endParaRPr lang="en-US" sz="5400" b="1" cap="all" spc="0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20318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856" y="914400"/>
            <a:ext cx="9148721" cy="1905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Inverted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Chúc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các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bé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chăm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ngoan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học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giỏi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25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am sành | Rau củ quả 24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649680"/>
      </p:ext>
    </p:extLst>
  </p:cSld>
  <p:clrMapOvr>
    <a:masterClrMapping/>
  </p:clrMapOvr>
  <p:transition spd="slow">
    <p:wipe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1 Cam Sành Hữu Cơ 5 Hạ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105639"/>
      </p:ext>
    </p:extLst>
  </p:cSld>
  <p:clrMapOvr>
    <a:masterClrMapping/>
  </p:clrMapOvr>
  <p:transition spd="slow">
    <p:randomBar dir="vert"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Uống nước cam mỗi ngày Nên hay Không nên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369235"/>
      </p:ext>
    </p:extLst>
  </p:cSld>
  <p:clrMapOvr>
    <a:masterClrMapping/>
  </p:clrMapOvr>
  <p:transition spd="slow">
    <p:push dir="u"/>
    <p:sndAc>
      <p:stSnd>
        <p:snd r:embed="rId2" name="coin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1360918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Tại sao bạn nên ăn chuối mỗi ngày thay vì các loại quả khác? | Sở Y tế Nam  Đị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2964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73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Đừng bỏ “những sợi dây” khi ăn chuố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40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ách làm bánh chuối hấp đơn giản bằng nồi cơm điệ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962399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ách làm chuối ép phơi khô dẻo thơm đơn giản ăn là ghiề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9144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2 Cách làm bánh chuối chiên mè giòn rụm đơn giản, ngọt ngon như ngoài hà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31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96</Words>
  <Application>Microsoft Office PowerPoint</Application>
  <PresentationFormat>On-screen Show (4:3)</PresentationFormat>
  <Paragraphs>17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xuân khuê</cp:lastModifiedBy>
  <cp:revision>62</cp:revision>
  <dcterms:created xsi:type="dcterms:W3CDTF">2019-10-23T14:56:40Z</dcterms:created>
  <dcterms:modified xsi:type="dcterms:W3CDTF">2024-01-12T12:06:05Z</dcterms:modified>
</cp:coreProperties>
</file>