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6"/>
  </p:notesMasterIdLst>
  <p:sldIdLst>
    <p:sldId id="281" r:id="rId4"/>
    <p:sldId id="296" r:id="rId5"/>
    <p:sldId id="259" r:id="rId6"/>
    <p:sldId id="260" r:id="rId7"/>
    <p:sldId id="298" r:id="rId8"/>
    <p:sldId id="263" r:id="rId9"/>
    <p:sldId id="300" r:id="rId10"/>
    <p:sldId id="265" r:id="rId11"/>
    <p:sldId id="302" r:id="rId12"/>
    <p:sldId id="285"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47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4T01:42:43.84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494 335,'-5'8,"1"0,-1 1,1-1,1 1,0 0,0 0,1 0,0 1,0-1,1 0,1 1,-1-1,2 1,0 9,-2 35,-11 611,13-381,-1-281,0-1,0 0,0 0,0 1,-1-1,1 0,-1 0,0 1,1-1,-1 0,0 0,0 0,0 0,-1 0,1 0,-2 2,3-4,0 0,-1 0,1 1,0-1,-1 0,1 0,0 0,-1 1,1-1,-1 0,1 0,0 0,-1 0,1 0,-1 0,1 0,0 0,-1 0,1 0,-1 0,1 0,0 0,-1 0,1-1,-1 1,1 0,0 0,-1 0,1 0,0-1,-1 1,1 0,0 0,-1-1,1 1,0 0,0-1,-1 1,1 0,0-1,0 1,0 0,-1-2,-8-24,1 3,-13-29,-14-56,11 30,-82-270,89 286,-44-153,-37-259,94 443,4 23,0-1,-1 0,-1 1,1-1,-2 1,1-1,-1 1,0 0,0 0,-6-8,5 43,1 0,1 1,1-1,4 43,0-16,-3-44,1 0,0 0,0-1,1 1,0 0,1-1,4 10,-5-15,0-1,0 1,0-1,0 1,0-1,1 0,0 0,-1 0,1 0,0-1,1 1,-1-1,0 1,1-1,-1 0,1-1,0 1,-1-1,1 1,5 0,36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4T01:43:01.10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452 758,'1'66,"-3"39,0-79,2 1,0-1,1 1,2-1,1 0,7 29,8-26,-15-33,-1 0,0 1,1-1,-1-1,0 1,-1 0,1-1,-1 1,0-1,0 0,-1 1,1-1,-1 0,0 0,0 0,-1-1,1 1,-1 0,-1-6,4-23,10-114,-9-235,-7 199,5 155,1 1,2-1,1 2,1-1,1 0,16-35,-16 43,-7 17,0 0,1 0,-1 1,1-1,0 0,0 0,0 1,0-1,0 1,1 0,-1 0,1 0,-1 0,1 0,5-3,-6 5,0-1,-1 1,1-1,0 1,-1-1,1 1,0 0,0 0,-1 0,1 0,0 0,0 0,-1 1,1-1,0 1,-1-1,1 1,0-1,-1 1,1 0,-1 0,1 0,-1 0,1 0,-1 0,0 0,0 0,1 1,-1-1,0 0,1 4,29 40,-2 2,-2 2,-2 0,18 55,-30-66,-1 0,-3 1,-1 0,-2 1,-1 0,-1 52,-11-78,-2-22,1 0,0-1,0 0,1 0,-9-15,6 9,-115-182,81 127,7 10,-2 1,-3 1,-84-88,124 145,1 0,0 0,0 0,-1 0,1 0,0 1,-1-1,1 0,-1 1,1 0,-1-1,1 1,-1 0,1-1,-1 1,1 0,-1 0,1 0,-1 0,-2 1,2 0,1-1,-1 1,0 0,1 0,0 0,-1 0,1 0,-1 0,1 0,0 0,0 1,0-1,0 0,0 1,0-1,0 1,0-1,0 1,1-1,-1 1,1-1,-1 3,-4 43,5-28,0 573,8-277,-8-421,5 0,25-144,-29 244,0 0,0-1,1 1,0 0,0 0,5-10,-6 15,0 0,-1-1,1 1,0 0,0 0,0 0,0 0,0 0,0 0,0 0,1 0,-1 0,0 0,0 1,1-1,-1 1,1-1,-1 1,0-1,1 1,-1 0,1 0,-1-1,1 1,-1 0,1 0,-1 1,0-1,1 0,-1 0,1 1,-1-1,0 1,2 0,4 2,-1 0,1 1,-1 0,0 0,-1 0,1 1,-1 0,0 0,0 0,0 0,-1 1,5 6,4 11,-1-1,10 27,-11-23,-7-16,1 1,0 1,1-1,0 0,12 14,-17-23,1 0,0 0,0 0,0 0,0 0,0-1,0 1,0-1,0 1,1-1,-1 0,0 0,1 0,-1 0,1-1,-1 1,1-1,0 1,-1-1,1 0,-1 0,1 0,0 0,-1-1,1 1,4-2,-2 0,0 0,0 0,0 0,0-1,0 0,-1 0,1 0,-1 0,0-1,0 0,0 0,0 0,-1 0,1 0,-1-1,-1 0,1 0,0 1,2-9,1-8,0 0,-1 0,4-39,5-20,-8 58,-2 9,0-1,-1 1,-1 0,0-1,0 1,-2-1,1 0,-2 1,-1-15,0 28,1 1,-1 0,1 0,0 0,-1 0,1 0,0 0,0 0,0 1,0-1,0 0,0 1,0-1,-1 3,-5 8,-44 59,32-41,-2-1,-1-2,0 0,-2-1,-31 25,41-41,-1-1,0 0,0-1,-1 0,0-2,-1 0,1 0,-1-2,0 0,-21 2,-20-1,-101-5,90-2,64 3,0-1,0-1,0 1,-1-1,1 0,0 0,0-1,0 1,0-1,1 0,-1-1,0 1,1-1,0 0,0 0,-1 0,2 0,-1-1,0 0,1 0,-1 0,1 0,0 0,1 0,-1-1,1 0,0 1,0-1,0 0,1 0,-1 0,1 0,1 0,-1-1,1 1,0 0,0 0,1-8,0 8,0 1,1 0,-1 0,1 0,0 0,0 0,0 1,1-1,-1 0,1 1,0 0,0 0,0 0,1 0,-1 0,0 1,1-1,0 1,0 0,0 0,0 0,6-2,9-1,0 1,0 0,38-2,-41 5,461-5,-419 8,-44-2,-1 1,1 0,-1 1,0 1,17 5,-26-7,-1 0,0 0,0 1,1-1,-1 1,0 0,0 0,-1 0,1 0,0 1,-1-1,1 1,-1-1,0 1,0 0,0 0,0 0,0 0,-1 0,1 0,-1 1,0-1,0 0,1 8,-2-10,0 0,0 1,0-1,0 0,0 1,0-1,0 0,-1 1,1-1,0 0,-1 0,1 1,-1-1,0 0,1 0,-1 0,0 0,0 0,1 0,-1 0,0 0,0 0,0 0,0 0,0-1,0 1,-1 0,1-1,-1 2,-45 9,26-8,-11 2,-1-1,-65-2,65-3,1 2,-1 1,-36 7,-128 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4T01:43:09.126"/>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19 643,'0'48,"0"1102,4-1278,6 0,43-209,-32 223,-10 67,3 1,1 0,39-79,-2 3,-31 66,-5 11,2 1,29-50,18-20,-21 34,103-140,-144 216,-1 0,0 0,1-1,-1 1,-1-1,1 1,-1-1,1 0,-1-5,-1 9,0-1,0 1,0-1,0 1,-1-1,1 1,-1 0,1-1,-1 1,1 0,-1-1,0 1,0 0,1 0,-1 0,0-1,0 1,0 0,0 0,0 1,-1-1,1 0,-2-1,-1 0,-1 0,0 0,0 0,0 0,0 1,0 0,0 0,-1 0,1 0,0 1,-1 0,1 0,0 1,-7 1,-5 2,1 0,-1 2,-16 8,-13 4,-121 48,141-54,0 2,1 1,1 1,-27 23,44-33,-1 2,2-1,-1 1,1 0,0 0,1 1,0-1,0 1,1 0,0 1,1-1,0 1,0 0,1-1,-2 18,2 10,2-1,1 1,7 38,0 24,-6-43,2 0,14 69,-14-107,0-1,2-1,-1 1,2-1,0 0,1 0,1-1,0 0,1 0,1-1,19 19,-25-27,1-2,0 1,0-1,0 0,1 0,-1 0,1-1,0 0,0-1,11 4,-14-5,0-1,1 1,-1-1,0 0,1 0,-1 0,0 0,0-1,1 0,-1 0,0 0,0 0,0-1,0 1,0-1,0 0,0-1,-1 1,7-6,2-4,-1-1,0 0,-1-1,-1-1,0 1,-1-1,-1-1,10-27,-6 16,25-44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12/13/2023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78A61B-AD06-4341-923B-71B28047FE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B1B65-B292-4F57-AA2B-65C7C600D5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3C372D-6971-4414-8163-5DEB8BFEE8D8}"/>
              </a:ext>
            </a:extLst>
          </p:cNvPr>
          <p:cNvSpPr>
            <a:spLocks noGrp="1" noChangeArrowheads="1"/>
          </p:cNvSpPr>
          <p:nvPr>
            <p:ph type="sldNum" sz="quarter" idx="12"/>
          </p:nvPr>
        </p:nvSpPr>
        <p:spPr>
          <a:ln/>
        </p:spPr>
        <p:txBody>
          <a:bodyPr/>
          <a:lstStyle>
            <a:lvl1pPr>
              <a:defRPr/>
            </a:lvl1pPr>
          </a:lstStyle>
          <a:p>
            <a:pPr>
              <a:defRPr/>
            </a:pPr>
            <a:fld id="{A6AB0D83-097A-48CB-8387-53E38E9C3270}" type="slidenum">
              <a:rPr lang="en-US" altLang="en-US"/>
              <a:pPr>
                <a:defRPr/>
              </a:pPr>
              <a:t>‹#›</a:t>
            </a:fld>
            <a:endParaRPr lang="en-US" altLang="en-US"/>
          </a:p>
        </p:txBody>
      </p:sp>
    </p:spTree>
    <p:extLst>
      <p:ext uri="{BB962C8B-B14F-4D97-AF65-F5344CB8AC3E}">
        <p14:creationId xmlns:p14="http://schemas.microsoft.com/office/powerpoint/2010/main" val="531656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25D67B-4981-4F93-806D-1E98044A6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C1B82D-E77E-4ADE-9AE8-1E2BA6C89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D89048-497D-4187-9713-C8CF2B4675CD}"/>
              </a:ext>
            </a:extLst>
          </p:cNvPr>
          <p:cNvSpPr>
            <a:spLocks noGrp="1" noChangeArrowheads="1"/>
          </p:cNvSpPr>
          <p:nvPr>
            <p:ph type="sldNum" sz="quarter" idx="12"/>
          </p:nvPr>
        </p:nvSpPr>
        <p:spPr>
          <a:ln/>
        </p:spPr>
        <p:txBody>
          <a:bodyPr/>
          <a:lstStyle>
            <a:lvl1pPr>
              <a:defRPr/>
            </a:lvl1pPr>
          </a:lstStyle>
          <a:p>
            <a:pPr>
              <a:defRPr/>
            </a:pPr>
            <a:fld id="{3800E501-B74F-4D76-A34C-5B37DC8D6AD9}" type="slidenum">
              <a:rPr lang="en-US" altLang="en-US"/>
              <a:pPr>
                <a:defRPr/>
              </a:pPr>
              <a:t>‹#›</a:t>
            </a:fld>
            <a:endParaRPr lang="en-US" altLang="en-US"/>
          </a:p>
        </p:txBody>
      </p:sp>
    </p:spTree>
    <p:extLst>
      <p:ext uri="{BB962C8B-B14F-4D97-AF65-F5344CB8AC3E}">
        <p14:creationId xmlns:p14="http://schemas.microsoft.com/office/powerpoint/2010/main" val="54029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BED98C4-C573-4577-A382-102538EFF6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6E1DE7-DC11-4B5A-B283-ADC3CCECAB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4EC4BD-44E0-4B07-A160-0E75BE66B190}"/>
              </a:ext>
            </a:extLst>
          </p:cNvPr>
          <p:cNvSpPr>
            <a:spLocks noGrp="1" noChangeArrowheads="1"/>
          </p:cNvSpPr>
          <p:nvPr>
            <p:ph type="sldNum" sz="quarter" idx="12"/>
          </p:nvPr>
        </p:nvSpPr>
        <p:spPr>
          <a:ln/>
        </p:spPr>
        <p:txBody>
          <a:bodyPr/>
          <a:lstStyle>
            <a:lvl1pPr>
              <a:defRPr/>
            </a:lvl1pPr>
          </a:lstStyle>
          <a:p>
            <a:pPr>
              <a:defRPr/>
            </a:pPr>
            <a:fld id="{D6C16AD8-D1FF-4256-808F-2991E6E45B1F}" type="slidenum">
              <a:rPr lang="en-US" altLang="en-US"/>
              <a:pPr>
                <a:defRPr/>
              </a:pPr>
              <a:t>‹#›</a:t>
            </a:fld>
            <a:endParaRPr lang="en-US" altLang="en-US"/>
          </a:p>
        </p:txBody>
      </p:sp>
    </p:spTree>
    <p:extLst>
      <p:ext uri="{BB962C8B-B14F-4D97-AF65-F5344CB8AC3E}">
        <p14:creationId xmlns:p14="http://schemas.microsoft.com/office/powerpoint/2010/main" val="3735301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33F518-854F-4C73-980C-E0C2F5D54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734350-479A-4ADA-A6B3-8EA71CA179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72612F-E5D4-4F91-9289-B32FC4BCD48D}"/>
              </a:ext>
            </a:extLst>
          </p:cNvPr>
          <p:cNvSpPr>
            <a:spLocks noGrp="1" noChangeArrowheads="1"/>
          </p:cNvSpPr>
          <p:nvPr>
            <p:ph type="sldNum" sz="quarter" idx="12"/>
          </p:nvPr>
        </p:nvSpPr>
        <p:spPr>
          <a:ln/>
        </p:spPr>
        <p:txBody>
          <a:bodyPr/>
          <a:lstStyle>
            <a:lvl1pPr>
              <a:defRPr/>
            </a:lvl1pPr>
          </a:lstStyle>
          <a:p>
            <a:pPr>
              <a:defRPr/>
            </a:pPr>
            <a:fld id="{A2E33B80-5F83-4236-9777-E6170DE53237}" type="slidenum">
              <a:rPr lang="en-US" altLang="en-US"/>
              <a:pPr>
                <a:defRPr/>
              </a:pPr>
              <a:t>‹#›</a:t>
            </a:fld>
            <a:endParaRPr lang="en-US" altLang="en-US"/>
          </a:p>
        </p:txBody>
      </p:sp>
    </p:spTree>
    <p:extLst>
      <p:ext uri="{BB962C8B-B14F-4D97-AF65-F5344CB8AC3E}">
        <p14:creationId xmlns:p14="http://schemas.microsoft.com/office/powerpoint/2010/main" val="1326123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2603EC-06A9-4A98-854A-74D2D2A7C71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3CB337-2345-463A-BD2A-B03C08463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66140E7-B232-4B5B-AE5A-81B77654DC0F}"/>
              </a:ext>
            </a:extLst>
          </p:cNvPr>
          <p:cNvSpPr>
            <a:spLocks noGrp="1" noChangeArrowheads="1"/>
          </p:cNvSpPr>
          <p:nvPr>
            <p:ph type="sldNum" sz="quarter" idx="12"/>
          </p:nvPr>
        </p:nvSpPr>
        <p:spPr>
          <a:ln/>
        </p:spPr>
        <p:txBody>
          <a:bodyPr/>
          <a:lstStyle>
            <a:lvl1pPr>
              <a:defRPr/>
            </a:lvl1pPr>
          </a:lstStyle>
          <a:p>
            <a:pPr>
              <a:defRPr/>
            </a:pPr>
            <a:fld id="{62A9F98E-C28F-4634-8DD3-0BC5CF5C8287}" type="slidenum">
              <a:rPr lang="en-US" altLang="en-US"/>
              <a:pPr>
                <a:defRPr/>
              </a:pPr>
              <a:t>‹#›</a:t>
            </a:fld>
            <a:endParaRPr lang="en-US" altLang="en-US"/>
          </a:p>
        </p:txBody>
      </p:sp>
    </p:spTree>
    <p:extLst>
      <p:ext uri="{BB962C8B-B14F-4D97-AF65-F5344CB8AC3E}">
        <p14:creationId xmlns:p14="http://schemas.microsoft.com/office/powerpoint/2010/main" val="898194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31FEF93-B3F7-4256-B102-9105B3C40D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EBAAAE4-7352-4995-864E-F1ACA9E82B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05A8A-ABC6-4787-B847-44CE30B116DB}"/>
              </a:ext>
            </a:extLst>
          </p:cNvPr>
          <p:cNvSpPr>
            <a:spLocks noGrp="1" noChangeArrowheads="1"/>
          </p:cNvSpPr>
          <p:nvPr>
            <p:ph type="sldNum" sz="quarter" idx="12"/>
          </p:nvPr>
        </p:nvSpPr>
        <p:spPr>
          <a:ln/>
        </p:spPr>
        <p:txBody>
          <a:bodyPr/>
          <a:lstStyle>
            <a:lvl1pPr>
              <a:defRPr/>
            </a:lvl1pPr>
          </a:lstStyle>
          <a:p>
            <a:pPr>
              <a:defRPr/>
            </a:pPr>
            <a:fld id="{3B766858-25FF-4C36-9E00-4DB2419678DE}" type="slidenum">
              <a:rPr lang="en-US" altLang="en-US"/>
              <a:pPr>
                <a:defRPr/>
              </a:pPr>
              <a:t>‹#›</a:t>
            </a:fld>
            <a:endParaRPr lang="en-US" altLang="en-US"/>
          </a:p>
        </p:txBody>
      </p:sp>
    </p:spTree>
    <p:extLst>
      <p:ext uri="{BB962C8B-B14F-4D97-AF65-F5344CB8AC3E}">
        <p14:creationId xmlns:p14="http://schemas.microsoft.com/office/powerpoint/2010/main" val="139211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1920A5-11E8-4E22-B561-F964B41E95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01B94BD-89AE-4C37-83AF-E11A403824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0A115A1-2AB7-4F3A-9E63-95190E0289EC}"/>
              </a:ext>
            </a:extLst>
          </p:cNvPr>
          <p:cNvSpPr>
            <a:spLocks noGrp="1" noChangeArrowheads="1"/>
          </p:cNvSpPr>
          <p:nvPr>
            <p:ph type="sldNum" sz="quarter" idx="12"/>
          </p:nvPr>
        </p:nvSpPr>
        <p:spPr>
          <a:ln/>
        </p:spPr>
        <p:txBody>
          <a:bodyPr/>
          <a:lstStyle>
            <a:lvl1pPr>
              <a:defRPr/>
            </a:lvl1pPr>
          </a:lstStyle>
          <a:p>
            <a:pPr>
              <a:defRPr/>
            </a:pPr>
            <a:fld id="{86BC77F9-D70D-459D-B41B-C4EE82D0FF22}" type="slidenum">
              <a:rPr lang="en-US" altLang="en-US"/>
              <a:pPr>
                <a:defRPr/>
              </a:pPr>
              <a:t>‹#›</a:t>
            </a:fld>
            <a:endParaRPr lang="en-US" altLang="en-US"/>
          </a:p>
        </p:txBody>
      </p:sp>
    </p:spTree>
    <p:extLst>
      <p:ext uri="{BB962C8B-B14F-4D97-AF65-F5344CB8AC3E}">
        <p14:creationId xmlns:p14="http://schemas.microsoft.com/office/powerpoint/2010/main" val="719261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5F54AF-B81C-434C-8DA2-F1EF1F751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AAFB02-8A14-4C21-9856-59A20B1262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871A8E-9DB7-4630-B3F7-9A9D8F09A3C4}"/>
              </a:ext>
            </a:extLst>
          </p:cNvPr>
          <p:cNvSpPr>
            <a:spLocks noGrp="1" noChangeArrowheads="1"/>
          </p:cNvSpPr>
          <p:nvPr>
            <p:ph type="sldNum" sz="quarter" idx="12"/>
          </p:nvPr>
        </p:nvSpPr>
        <p:spPr>
          <a:ln/>
        </p:spPr>
        <p:txBody>
          <a:bodyPr/>
          <a:lstStyle>
            <a:lvl1pPr>
              <a:defRPr/>
            </a:lvl1pPr>
          </a:lstStyle>
          <a:p>
            <a:pPr>
              <a:defRPr/>
            </a:pPr>
            <a:fld id="{C645E82A-3932-4402-BD1E-3AE446C5CB7B}" type="slidenum">
              <a:rPr lang="en-US" altLang="en-US"/>
              <a:pPr>
                <a:defRPr/>
              </a:pPr>
              <a:t>‹#›</a:t>
            </a:fld>
            <a:endParaRPr lang="en-US" altLang="en-US"/>
          </a:p>
        </p:txBody>
      </p:sp>
    </p:spTree>
    <p:extLst>
      <p:ext uri="{BB962C8B-B14F-4D97-AF65-F5344CB8AC3E}">
        <p14:creationId xmlns:p14="http://schemas.microsoft.com/office/powerpoint/2010/main" val="233676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3C2A8F-C53E-4AE3-BCEF-2F6EE497ED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027EB8-4DCF-43F5-8285-92EB0CB98F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D0CF96F-A2B8-4256-BEE9-DA1248BEE54D}"/>
              </a:ext>
            </a:extLst>
          </p:cNvPr>
          <p:cNvSpPr>
            <a:spLocks noGrp="1" noChangeArrowheads="1"/>
          </p:cNvSpPr>
          <p:nvPr>
            <p:ph type="sldNum" sz="quarter" idx="12"/>
          </p:nvPr>
        </p:nvSpPr>
        <p:spPr>
          <a:ln/>
        </p:spPr>
        <p:txBody>
          <a:bodyPr/>
          <a:lstStyle>
            <a:lvl1pPr>
              <a:defRPr/>
            </a:lvl1pPr>
          </a:lstStyle>
          <a:p>
            <a:pPr>
              <a:defRPr/>
            </a:pPr>
            <a:fld id="{089343DE-26F3-4C4F-96C0-EFD03BB92133}" type="slidenum">
              <a:rPr lang="en-US" altLang="en-US"/>
              <a:pPr>
                <a:defRPr/>
              </a:pPr>
              <a:t>‹#›</a:t>
            </a:fld>
            <a:endParaRPr lang="en-US" altLang="en-US"/>
          </a:p>
        </p:txBody>
      </p:sp>
    </p:spTree>
    <p:extLst>
      <p:ext uri="{BB962C8B-B14F-4D97-AF65-F5344CB8AC3E}">
        <p14:creationId xmlns:p14="http://schemas.microsoft.com/office/powerpoint/2010/main" val="206997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0614B0-3719-4B47-BBFC-AD7743B7C4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3942E5-EE5A-41FE-935B-15E14BB8DA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873376-6CE3-4EA3-BE93-27C9FEFA0E4A}"/>
              </a:ext>
            </a:extLst>
          </p:cNvPr>
          <p:cNvSpPr>
            <a:spLocks noGrp="1" noChangeArrowheads="1"/>
          </p:cNvSpPr>
          <p:nvPr>
            <p:ph type="sldNum" sz="quarter" idx="12"/>
          </p:nvPr>
        </p:nvSpPr>
        <p:spPr>
          <a:ln/>
        </p:spPr>
        <p:txBody>
          <a:bodyPr/>
          <a:lstStyle>
            <a:lvl1pPr>
              <a:defRPr/>
            </a:lvl1pPr>
          </a:lstStyle>
          <a:p>
            <a:pPr>
              <a:defRPr/>
            </a:pPr>
            <a:fld id="{6E9FDE5D-7972-409D-9207-324E7ABFC541}" type="slidenum">
              <a:rPr lang="en-US" altLang="en-US"/>
              <a:pPr>
                <a:defRPr/>
              </a:pPr>
              <a:t>‹#›</a:t>
            </a:fld>
            <a:endParaRPr lang="en-US" altLang="en-US"/>
          </a:p>
        </p:txBody>
      </p:sp>
    </p:spTree>
    <p:extLst>
      <p:ext uri="{BB962C8B-B14F-4D97-AF65-F5344CB8AC3E}">
        <p14:creationId xmlns:p14="http://schemas.microsoft.com/office/powerpoint/2010/main" val="2061764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7C2E2E-DE35-41D0-84D6-7B7F49307C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05BCDB-54E8-482B-B5D9-5B0A2F2B3F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0F56B8-E503-4722-8E93-6793B76D083C}"/>
              </a:ext>
            </a:extLst>
          </p:cNvPr>
          <p:cNvSpPr>
            <a:spLocks noGrp="1" noChangeArrowheads="1"/>
          </p:cNvSpPr>
          <p:nvPr>
            <p:ph type="sldNum" sz="quarter" idx="12"/>
          </p:nvPr>
        </p:nvSpPr>
        <p:spPr>
          <a:ln/>
        </p:spPr>
        <p:txBody>
          <a:bodyPr/>
          <a:lstStyle>
            <a:lvl1pPr>
              <a:defRPr/>
            </a:lvl1pPr>
          </a:lstStyle>
          <a:p>
            <a:pPr>
              <a:defRPr/>
            </a:pPr>
            <a:fld id="{DA18B8E9-6F7E-4452-AA0E-BF4DEA26F562}" type="slidenum">
              <a:rPr lang="en-US" altLang="en-US"/>
              <a:pPr>
                <a:defRPr/>
              </a:pPr>
              <a:t>‹#›</a:t>
            </a:fld>
            <a:endParaRPr lang="en-US" altLang="en-US"/>
          </a:p>
        </p:txBody>
      </p:sp>
    </p:spTree>
    <p:extLst>
      <p:ext uri="{BB962C8B-B14F-4D97-AF65-F5344CB8AC3E}">
        <p14:creationId xmlns:p14="http://schemas.microsoft.com/office/powerpoint/2010/main" val="903594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223950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978447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AA6C32-274A-4FB4-AA70-5D4A6C2A5098}" type="datetimeFigureOut">
              <a:rPr lang="en-GB" smtClean="0"/>
              <a:t>13/12/2023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639230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AA6C32-274A-4FB4-AA70-5D4A6C2A5098}" type="datetimeFigureOut">
              <a:rPr lang="en-GB" smtClean="0"/>
              <a:t>13/12/2023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78782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AA6C32-274A-4FB4-AA70-5D4A6C2A5098}" type="datetimeFigureOut">
              <a:rPr lang="en-GB" smtClean="0"/>
              <a:t>13/12/2023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852971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AA6C32-274A-4FB4-AA70-5D4A6C2A5098}" type="datetimeFigureOut">
              <a:rPr lang="en-GB" smtClean="0"/>
              <a:t>13/12/2023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87808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A6C32-274A-4FB4-AA70-5D4A6C2A5098}" type="datetimeFigureOut">
              <a:rPr lang="en-GB" smtClean="0"/>
              <a:t>13/12/2023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5207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A6C32-274A-4FB4-AA70-5D4A6C2A5098}" type="datetimeFigureOut">
              <a:rPr lang="en-GB" smtClean="0"/>
              <a:t>13/12/2023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2919450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A6C32-274A-4FB4-AA70-5D4A6C2A5098}" type="datetimeFigureOut">
              <a:rPr lang="en-GB" smtClean="0"/>
              <a:t>13/12/2023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3924617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870049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AA6C32-274A-4FB4-AA70-5D4A6C2A5098}" type="datetimeFigureOut">
              <a:rPr lang="en-GB" smtClean="0"/>
              <a:t>13/12/2023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EFF9CA-17D9-42EB-B97A-49F9C4FF6315}" type="slidenum">
              <a:rPr lang="en-GB" smtClean="0"/>
              <a:t>‹#›</a:t>
            </a:fld>
            <a:endParaRPr lang="en-GB"/>
          </a:p>
        </p:txBody>
      </p:sp>
    </p:spTree>
    <p:extLst>
      <p:ext uri="{BB962C8B-B14F-4D97-AF65-F5344CB8AC3E}">
        <p14:creationId xmlns:p14="http://schemas.microsoft.com/office/powerpoint/2010/main" val="137423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12/13/2023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12/13/2023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12/13/2023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3FA7129-CC86-43ED-AF14-E57BC9C3F0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82D9DE-53F7-4364-BF62-985D7F61C2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8" name="Rectangle 4">
            <a:extLst>
              <a:ext uri="{FF2B5EF4-FFF2-40B4-BE49-F238E27FC236}">
                <a16:creationId xmlns:a16="http://schemas.microsoft.com/office/drawing/2014/main" id="{20614991-2899-45B4-A6ED-01096A8FC99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47109" name="Rectangle 5">
            <a:extLst>
              <a:ext uri="{FF2B5EF4-FFF2-40B4-BE49-F238E27FC236}">
                <a16:creationId xmlns:a16="http://schemas.microsoft.com/office/drawing/2014/main" id="{52C67FF7-6451-43F3-A54D-9CEADE4DD3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47110" name="Rectangle 6">
            <a:extLst>
              <a:ext uri="{FF2B5EF4-FFF2-40B4-BE49-F238E27FC236}">
                <a16:creationId xmlns:a16="http://schemas.microsoft.com/office/drawing/2014/main" id="{125D0126-DC10-4F07-A0E3-89E6978608F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C41FFA6-3A90-477C-9BBF-9CA84BEDF206}" type="slidenum">
              <a:rPr lang="en-US" altLang="en-US"/>
              <a:pPr>
                <a:defRPr/>
              </a:pPr>
              <a:t>‹#›</a:t>
            </a:fld>
            <a:endParaRPr lang="en-US" altLang="en-US"/>
          </a:p>
        </p:txBody>
      </p:sp>
    </p:spTree>
    <p:extLst>
      <p:ext uri="{BB962C8B-B14F-4D97-AF65-F5344CB8AC3E}">
        <p14:creationId xmlns:p14="http://schemas.microsoft.com/office/powerpoint/2010/main" val="364380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A6C32-274A-4FB4-AA70-5D4A6C2A5098}" type="datetimeFigureOut">
              <a:rPr lang="en-GB" smtClean="0"/>
              <a:t>13/12/2023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F9CA-17D9-42EB-B97A-49F9C4FF6315}" type="slidenum">
              <a:rPr lang="en-GB" smtClean="0"/>
              <a:t>‹#›</a:t>
            </a:fld>
            <a:endParaRPr lang="en-GB"/>
          </a:p>
        </p:txBody>
      </p:sp>
    </p:spTree>
    <p:extLst>
      <p:ext uri="{BB962C8B-B14F-4D97-AF65-F5344CB8AC3E}">
        <p14:creationId xmlns:p14="http://schemas.microsoft.com/office/powerpoint/2010/main" val="33726807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943EB72F-48FD-4E79-8B2A-B6220B0738F3}"/>
              </a:ext>
            </a:extLst>
          </p:cNvPr>
          <p:cNvSpPr>
            <a:spLocks noGrp="1" noChangeArrowheads="1"/>
          </p:cNvSpPr>
          <p:nvPr>
            <p:ph type="ctrTitle"/>
          </p:nvPr>
        </p:nvSpPr>
        <p:spPr>
          <a:xfrm>
            <a:off x="685800" y="0"/>
            <a:ext cx="7620000" cy="1681163"/>
          </a:xfrm>
        </p:spPr>
        <p:txBody>
          <a:bodyPr/>
          <a:lstStyle/>
          <a:p>
            <a:r>
              <a:rPr lang="vi-VN" altLang="en-US" sz="2000" b="1" dirty="0">
                <a:solidFill>
                  <a:srgbClr val="FF0000"/>
                </a:solidFill>
                <a:latin typeface="Times New Roman" panose="02020603050405020304" pitchFamily="18" charset="0"/>
                <a:cs typeface="Times New Roman" panose="02020603050405020304" pitchFamily="18" charset="0"/>
              </a:rPr>
              <a:t>ỦY BAN NHÂN DÂN QUẬN LONG BIÊN</a:t>
            </a:r>
            <a:br>
              <a:rPr lang="vi-VN" altLang="en-US" sz="2000" b="1" dirty="0">
                <a:solidFill>
                  <a:srgbClr val="FF0000"/>
                </a:solidFill>
                <a:latin typeface="Times New Roman" panose="02020603050405020304" pitchFamily="18" charset="0"/>
                <a:cs typeface="Times New Roman" panose="02020603050405020304" pitchFamily="18" charset="0"/>
              </a:rPr>
            </a:br>
            <a:r>
              <a:rPr lang="vi-VN" altLang="en-US" sz="2000" b="1" dirty="0">
                <a:solidFill>
                  <a:srgbClr val="FF0000"/>
                </a:solidFill>
                <a:latin typeface="Times New Roman" panose="02020603050405020304" pitchFamily="18" charset="0"/>
                <a:cs typeface="Times New Roman" panose="02020603050405020304" pitchFamily="18" charset="0"/>
              </a:rPr>
              <a:t>TRƯỜNG MẦM NON </a:t>
            </a:r>
            <a:r>
              <a:rPr lang="en-US" altLang="en-US" sz="2000" b="1" dirty="0">
                <a:solidFill>
                  <a:srgbClr val="FF0000"/>
                </a:solidFill>
                <a:latin typeface="Times New Roman" panose="02020603050405020304" pitchFamily="18" charset="0"/>
                <a:cs typeface="Times New Roman" panose="02020603050405020304" pitchFamily="18" charset="0"/>
              </a:rPr>
              <a:t>BẮC CẦU</a:t>
            </a:r>
            <a:r>
              <a:rPr lang="vi-VN" altLang="en-US" sz="1600" b="1" dirty="0">
                <a:solidFill>
                  <a:srgbClr val="FF0000"/>
                </a:solidFill>
                <a:latin typeface="Times New Roman" panose="02020603050405020304" pitchFamily="18" charset="0"/>
                <a:cs typeface="Times New Roman" panose="02020603050405020304" pitchFamily="18" charset="0"/>
              </a:rPr>
              <a:t/>
            </a:r>
            <a:br>
              <a:rPr lang="vi-VN" altLang="en-US" sz="1600" b="1" dirty="0">
                <a:solidFill>
                  <a:srgbClr val="FF0000"/>
                </a:solidFill>
                <a:latin typeface="Times New Roman" panose="02020603050405020304" pitchFamily="18" charset="0"/>
                <a:cs typeface="Times New Roman" panose="02020603050405020304" pitchFamily="18" charset="0"/>
              </a:rPr>
            </a:br>
            <a:r>
              <a:rPr lang="vi-VN" altLang="en-US" sz="2000" b="1" dirty="0">
                <a:solidFill>
                  <a:srgbClr val="FF0000"/>
                </a:solidFill>
                <a:latin typeface="Times New Roman" panose="02020603050405020304" pitchFamily="18" charset="0"/>
                <a:cs typeface="Times New Roman" panose="02020603050405020304" pitchFamily="18" charset="0"/>
              </a:rPr>
              <a:t/>
            </a:r>
            <a:br>
              <a:rPr lang="vi-VN" altLang="en-US" sz="2000" b="1" dirty="0">
                <a:solidFill>
                  <a:srgbClr val="FF0000"/>
                </a:solidFill>
                <a:latin typeface="Times New Roman" panose="02020603050405020304" pitchFamily="18" charset="0"/>
                <a:cs typeface="Times New Roman" panose="02020603050405020304" pitchFamily="18" charset="0"/>
              </a:rPr>
            </a:b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3075" name="Subtitle 11">
            <a:extLst>
              <a:ext uri="{FF2B5EF4-FFF2-40B4-BE49-F238E27FC236}">
                <a16:creationId xmlns:a16="http://schemas.microsoft.com/office/drawing/2014/main" id="{26C01A09-E9F0-43C6-A735-7E581153CD54}"/>
              </a:ext>
            </a:extLst>
          </p:cNvPr>
          <p:cNvSpPr>
            <a:spLocks noGrp="1" noChangeArrowheads="1"/>
          </p:cNvSpPr>
          <p:nvPr>
            <p:ph type="subTitle" idx="1"/>
          </p:nvPr>
        </p:nvSpPr>
        <p:spPr>
          <a:xfrm>
            <a:off x="1263974" y="2930984"/>
            <a:ext cx="6781800" cy="876300"/>
          </a:xfrm>
        </p:spPr>
        <p:txBody>
          <a:bodyPr/>
          <a:lstStyle/>
          <a:p>
            <a:r>
              <a:rPr lang="vi-VN" altLang="en-US" sz="2800" b="1" dirty="0">
                <a:solidFill>
                  <a:srgbClr val="002060"/>
                </a:solidFill>
                <a:latin typeface="Times New Roman" panose="02020603050405020304" pitchFamily="18" charset="0"/>
                <a:cs typeface="Times New Roman" panose="02020603050405020304" pitchFamily="18" charset="0"/>
              </a:rPr>
              <a:t>ĐỀ TÀI: </a:t>
            </a:r>
            <a:r>
              <a:rPr lang="en-US" altLang="en-US" sz="2800" b="1" dirty="0">
                <a:solidFill>
                  <a:srgbClr val="002060"/>
                </a:solidFill>
                <a:latin typeface="Times New Roman" panose="02020603050405020304" pitchFamily="18" charset="0"/>
                <a:cs typeface="Times New Roman" panose="02020603050405020304" pitchFamily="18" charset="0"/>
              </a:rPr>
              <a:t>NBTN CHÚ BỘ ĐỘI</a:t>
            </a:r>
            <a:endParaRPr lang="vi-VN" altLang="en-US" sz="2800" b="1" dirty="0">
              <a:solidFill>
                <a:srgbClr val="002060"/>
              </a:solidFill>
              <a:latin typeface="Times New Roman" panose="02020603050405020304" pitchFamily="18" charset="0"/>
              <a:cs typeface="Times New Roman" panose="02020603050405020304" pitchFamily="18" charset="0"/>
            </a:endParaRPr>
          </a:p>
          <a:p>
            <a:r>
              <a:rPr lang="vi-VN" altLang="en-US" sz="2800" b="1" dirty="0">
                <a:solidFill>
                  <a:srgbClr val="002060"/>
                </a:solidFill>
                <a:latin typeface="Times New Roman" panose="02020603050405020304" pitchFamily="18" charset="0"/>
                <a:cs typeface="Times New Roman" panose="02020603050405020304" pitchFamily="18" charset="0"/>
              </a:rPr>
              <a:t>Đối tượng: Trẻ 24- 36 tháng</a:t>
            </a:r>
          </a:p>
          <a:p>
            <a:r>
              <a:rPr lang="vi-VN" altLang="en-US" sz="2800" b="1" dirty="0">
                <a:solidFill>
                  <a:srgbClr val="002060"/>
                </a:solidFill>
                <a:latin typeface="Times New Roman" panose="02020603050405020304" pitchFamily="18" charset="0"/>
                <a:cs typeface="Times New Roman" panose="02020603050405020304" pitchFamily="18" charset="0"/>
              </a:rPr>
              <a:t>Giáo viên</a:t>
            </a:r>
            <a:r>
              <a:rPr lang="en-US" altLang="en-US" sz="2800" b="1" dirty="0">
                <a:solidFill>
                  <a:srgbClr val="002060"/>
                </a:solidFill>
                <a:latin typeface="Times New Roman" panose="02020603050405020304" pitchFamily="18" charset="0"/>
                <a:cs typeface="Times New Roman" panose="02020603050405020304" pitchFamily="18" charset="0"/>
              </a:rPr>
              <a:t>: </a:t>
            </a:r>
            <a:r>
              <a:rPr lang="vi-VN" altLang="en-US" sz="2800" b="1" dirty="0" smtClean="0">
                <a:solidFill>
                  <a:srgbClr val="002060"/>
                </a:solidFill>
                <a:latin typeface="Times New Roman" panose="02020603050405020304" pitchFamily="18" charset="0"/>
                <a:cs typeface="Times New Roman" panose="02020603050405020304" pitchFamily="18" charset="0"/>
              </a:rPr>
              <a:t>Nguyễn Huệ Linh</a:t>
            </a:r>
            <a:endParaRPr lang="vi-VN" altLang="en-US" sz="28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a:p>
            <a:endParaRPr lang="vi-VN" altLang="en-US" sz="2000" b="1" dirty="0">
              <a:solidFill>
                <a:srgbClr val="002060"/>
              </a:solidFill>
              <a:latin typeface="Times New Roman" panose="02020603050405020304" pitchFamily="18" charset="0"/>
              <a:cs typeface="Times New Roman" panose="02020603050405020304" pitchFamily="18" charset="0"/>
            </a:endParaRPr>
          </a:p>
          <a:p>
            <a:endParaRPr lang="en-US" altLang="en-US" sz="2000" b="1"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659204qfhni5vgxw">
            <a:extLst>
              <a:ext uri="{FF2B5EF4-FFF2-40B4-BE49-F238E27FC236}">
                <a16:creationId xmlns:a16="http://schemas.microsoft.com/office/drawing/2014/main" id="{CFA51F56-FB75-4DE8-B681-8B991EB73637}"/>
              </a:ext>
            </a:extLst>
          </p:cNvPr>
          <p:cNvPicPr>
            <a:picLocks noGrp="1" noChangeAspect="1" noChangeArrowheads="1" noCrop="1"/>
          </p:cNvPicPr>
          <p:nvPr>
            <p:ph idx="4294967295"/>
          </p:nvPr>
        </p:nvPicPr>
        <p:blipFill>
          <a:blip r:embed="rId2">
            <a:extLst>
              <a:ext uri="{28A0092B-C50C-407E-A947-70E740481C1C}">
                <a14:useLocalDpi xmlns:a14="http://schemas.microsoft.com/office/drawing/2010/main" val="0"/>
              </a:ext>
            </a:extLst>
          </a:blip>
          <a:srcRect/>
          <a:stretch>
            <a:fillRect/>
          </a:stretch>
        </p:blipFill>
        <p:spPr>
          <a:xfrm flipH="1" flipV="1">
            <a:off x="7775575" y="3665538"/>
            <a:ext cx="1368425" cy="3078162"/>
          </a:xfrm>
          <a:noFill/>
        </p:spPr>
      </p:pic>
      <p:pic>
        <p:nvPicPr>
          <p:cNvPr id="3077" name="Picture 3" descr="659204qfhni5vgxw">
            <a:extLst>
              <a:ext uri="{FF2B5EF4-FFF2-40B4-BE49-F238E27FC236}">
                <a16:creationId xmlns:a16="http://schemas.microsoft.com/office/drawing/2014/main" id="{185A1F1D-220A-4CB0-8511-9C5FFA73E1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4682"/>
            <a:ext cx="167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8" descr="A021020">
            <a:extLst>
              <a:ext uri="{FF2B5EF4-FFF2-40B4-BE49-F238E27FC236}">
                <a16:creationId xmlns:a16="http://schemas.microsoft.com/office/drawing/2014/main" id="{54505C2A-E018-4FB8-BB20-402BAC1E8370}"/>
              </a:ext>
            </a:extLst>
          </p:cNvPr>
          <p:cNvPicPr>
            <a:picLocks noChangeAspect="1" noChangeArrowheads="1"/>
          </p:cNvPicPr>
          <p:nvPr/>
        </p:nvPicPr>
        <p:blipFill>
          <a:blip r:embed="rId3">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7483475" y="-432189"/>
            <a:ext cx="1949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021020">
            <a:extLst>
              <a:ext uri="{FF2B5EF4-FFF2-40B4-BE49-F238E27FC236}">
                <a16:creationId xmlns:a16="http://schemas.microsoft.com/office/drawing/2014/main" id="{7E7E2BCB-46B1-4291-AEFB-2831D615F76B}"/>
              </a:ext>
            </a:extLst>
          </p:cNvPr>
          <p:cNvPicPr>
            <a:picLocks noChangeAspect="1" noChangeArrowheads="1"/>
          </p:cNvPicPr>
          <p:nvPr/>
        </p:nvPicPr>
        <p:blipFill>
          <a:blip r:embed="rId4">
            <a:clrChange>
              <a:clrFrom>
                <a:srgbClr val="FAFAFD"/>
              </a:clrFrom>
              <a:clrTo>
                <a:srgbClr val="FAFAFD">
                  <a:alpha val="0"/>
                </a:srgbClr>
              </a:clrTo>
            </a:clrChange>
            <a:extLst>
              <a:ext uri="{28A0092B-C50C-407E-A947-70E740481C1C}">
                <a14:useLocalDpi xmlns:a14="http://schemas.microsoft.com/office/drawing/2010/main" val="0"/>
              </a:ext>
            </a:extLst>
          </a:blip>
          <a:srcRect/>
          <a:stretch>
            <a:fillRect/>
          </a:stretch>
        </p:blipFill>
        <p:spPr bwMode="auto">
          <a:xfrm>
            <a:off x="0" y="3581400"/>
            <a:ext cx="2133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8" descr="th_33250e5gpewnjro[1]">
            <a:extLst>
              <a:ext uri="{FF2B5EF4-FFF2-40B4-BE49-F238E27FC236}">
                <a16:creationId xmlns:a16="http://schemas.microsoft.com/office/drawing/2014/main" id="{F30C8129-18E6-49B4-A234-48CD248D28A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8525" y="5454650"/>
            <a:ext cx="1266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8" descr="th_33250e5gpewnjro[1]">
            <a:extLst>
              <a:ext uri="{FF2B5EF4-FFF2-40B4-BE49-F238E27FC236}">
                <a16:creationId xmlns:a16="http://schemas.microsoft.com/office/drawing/2014/main" id="{26E84DB9-E18A-4732-80B8-1BC2E507E79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54675" y="5428213"/>
            <a:ext cx="13208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35D88B8-303C-4D0B-ACF0-CF9DAFA13942}"/>
              </a:ext>
            </a:extLst>
          </p:cNvPr>
          <p:cNvSpPr txBox="1"/>
          <p:nvPr/>
        </p:nvSpPr>
        <p:spPr>
          <a:xfrm>
            <a:off x="10886" y="2185255"/>
            <a:ext cx="8980714"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LĨNH VỰC PHÁT TRIỂN </a:t>
            </a:r>
            <a:r>
              <a:rPr kumimoji="0" lang="vi-VN" sz="32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N</a:t>
            </a:r>
            <a:r>
              <a:rPr kumimoji="0" 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Times New Roman" panose="02020603050405020304" pitchFamily="18" charset="0"/>
              </a:rPr>
              <a:t>HẬN THỨC</a:t>
            </a:r>
          </a:p>
        </p:txBody>
      </p:sp>
      <p:pic>
        <p:nvPicPr>
          <p:cNvPr id="2" name="Picture 1">
            <a:extLst>
              <a:ext uri="{FF2B5EF4-FFF2-40B4-BE49-F238E27FC236}">
                <a16:creationId xmlns:a16="http://schemas.microsoft.com/office/drawing/2014/main" id="{8F40E066-0120-F707-17E1-C2BFBB270B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1507" y="994916"/>
            <a:ext cx="1226795" cy="12267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F73B6C-8282-4A17-9898-71F6E7C56C0B}"/>
              </a:ext>
            </a:extLst>
          </p:cNvPr>
          <p:cNvSpPr>
            <a:spLocks noGrp="1"/>
          </p:cNvSpPr>
          <p:nvPr>
            <p:ph type="title"/>
          </p:nvPr>
        </p:nvSpPr>
        <p:spPr>
          <a:xfrm>
            <a:off x="533400" y="1828800"/>
            <a:ext cx="8229600" cy="1143000"/>
          </a:xfrm>
        </p:spPr>
        <p:txBody>
          <a:bodyPr>
            <a:normAutofit/>
          </a:bodyPr>
          <a:lstStyle/>
          <a:p>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Trò</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xem</a:t>
            </a:r>
            <a:r>
              <a:rPr lang="en-US" sz="2800" dirty="0">
                <a:solidFill>
                  <a:srgbClr val="00B050"/>
                </a:solidFill>
                <a:latin typeface="Times New Roman" panose="02020603050405020304" pitchFamily="18" charset="0"/>
                <a:cs typeface="Times New Roman" panose="02020603050405020304" pitchFamily="18" charset="0"/>
              </a:rPr>
              <a:t> ai </a:t>
            </a:r>
            <a:r>
              <a:rPr lang="en-US" sz="2800" dirty="0" err="1">
                <a:solidFill>
                  <a:srgbClr val="00B050"/>
                </a:solidFill>
                <a:latin typeface="Times New Roman" panose="02020603050405020304" pitchFamily="18" charset="0"/>
                <a:cs typeface="Times New Roman" panose="02020603050405020304" pitchFamily="18" charset="0"/>
              </a:rPr>
              <a:t>nhanh</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7858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0"/>
            <a:ext cx="4688840" cy="68580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523" y="0"/>
            <a:ext cx="4421024" cy="6858000"/>
          </a:xfrm>
          <a:prstGeom prst="rect">
            <a:avLst/>
          </a:prstGeom>
        </p:spPr>
      </p:pic>
      <p:sp>
        <p:nvSpPr>
          <p:cNvPr id="2" name="Rectangle 1">
            <a:extLst>
              <a:ext uri="{FF2B5EF4-FFF2-40B4-BE49-F238E27FC236}">
                <a16:creationId xmlns:a16="http://schemas.microsoft.com/office/drawing/2014/main" id="{367DCD48-5E79-4246-0A70-D14059FDDB9D}"/>
              </a:ext>
            </a:extLst>
          </p:cNvPr>
          <p:cNvSpPr/>
          <p:nvPr/>
        </p:nvSpPr>
        <p:spPr>
          <a:xfrm>
            <a:off x="5638800" y="5791200"/>
            <a:ext cx="10668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CA6290A1-55B5-B99A-CA8D-9688E79185C1}"/>
              </a:ext>
            </a:extLst>
          </p:cNvPr>
          <p:cNvSpPr/>
          <p:nvPr/>
        </p:nvSpPr>
        <p:spPr>
          <a:xfrm>
            <a:off x="7239000" y="5791200"/>
            <a:ext cx="1066800" cy="457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normAutofit fontScale="90000"/>
          </a:bodyPr>
          <a:lstStyle/>
          <a:p>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dirty="0">
                <a:solidFill>
                  <a:srgbClr val="FF0000"/>
                </a:solidFill>
              </a:rPr>
              <a:t/>
            </a:r>
            <a:br>
              <a:rPr lang="en-US" dirty="0">
                <a:solidFill>
                  <a:srgbClr val="FF0000"/>
                </a:solidFill>
              </a:rPr>
            </a:b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Kính</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sức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khỏe</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077E62-4857-40FF-8E6D-7D61036BC666}"/>
              </a:ext>
            </a:extLst>
          </p:cNvPr>
          <p:cNvSpPr txBox="1"/>
          <p:nvPr/>
        </p:nvSpPr>
        <p:spPr>
          <a:xfrm>
            <a:off x="609600" y="2362200"/>
            <a:ext cx="7772400" cy="707886"/>
          </a:xfrm>
          <a:prstGeom prst="rect">
            <a:avLst/>
          </a:prstGeom>
          <a:noFill/>
        </p:spPr>
        <p:txBody>
          <a:bodyPr wrap="square" rtlCol="0">
            <a:spAutoFit/>
          </a:bodyPr>
          <a:lstStyle/>
          <a:p>
            <a:pPr algn="ctr"/>
            <a:r>
              <a:rPr lang="en-US" sz="4000" dirty="0" err="1">
                <a:solidFill>
                  <a:srgbClr val="C00000"/>
                </a:solidFill>
                <a:latin typeface="Times New Roman" pitchFamily="18" charset="0"/>
                <a:cs typeface="Times New Roman" pitchFamily="18" charset="0"/>
              </a:rPr>
              <a:t>Cô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trẻ</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hát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Chú</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bộ</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996391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C11264-A04F-4282-B643-97C4AF0DAD0E}"/>
              </a:ext>
            </a:extLst>
          </p:cNvPr>
          <p:cNvSpPr/>
          <p:nvPr/>
        </p:nvSpPr>
        <p:spPr>
          <a:xfrm>
            <a:off x="1752600" y="1981200"/>
            <a:ext cx="5334000" cy="523220"/>
          </a:xfrm>
          <a:prstGeom prst="rect">
            <a:avLst/>
          </a:prstGeom>
        </p:spPr>
        <p:txBody>
          <a:bodyPr wrap="square">
            <a:spAutoFit/>
          </a:bodyPr>
          <a:lstStyle/>
          <a:p>
            <a:pPr lvl="0" algn="ct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2. NBTN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Chú</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bộ</a:t>
            </a:r>
            <a:r>
              <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đội</a:t>
            </a:r>
            <a:endParaRPr lang="en-US" sz="2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04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2" y="0"/>
            <a:ext cx="9144000" cy="7010400"/>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30622" y="223122"/>
            <a:ext cx="32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binh</a:t>
            </a:r>
            <a:endParaRPr lang="en-US" sz="24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34889" y="920234"/>
            <a:ext cx="16764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Mũ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áo</a:t>
            </a:r>
            <a:endParaRPr lang="en-US"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Trang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xanh</a:t>
            </a:r>
            <a:endParaRPr lang="en-US"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Thắt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lưng</a:t>
            </a:r>
            <a:endParaRPr lang="en-US"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Đôi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giày</a:t>
            </a: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633F16C-71D9-3E39-BCD8-E9B3235817AB}"/>
              </a:ext>
            </a:extLst>
          </p:cNvPr>
          <p:cNvSpPr/>
          <p:nvPr/>
        </p:nvSpPr>
        <p:spPr>
          <a:xfrm>
            <a:off x="2392822" y="5907505"/>
            <a:ext cx="1676400" cy="457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0FF9EEEB-2655-C567-4754-C2477469CEF3}"/>
              </a:ext>
            </a:extLst>
          </p:cNvPr>
          <p:cNvSpPr/>
          <p:nvPr/>
        </p:nvSpPr>
        <p:spPr>
          <a:xfrm>
            <a:off x="5219700" y="5943600"/>
            <a:ext cx="1676400" cy="457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2A928FD-E186-14C1-6AB4-578B61DADF91}"/>
                  </a:ext>
                </a:extLst>
              </p14:cNvPr>
              <p14:cNvContentPartPr/>
              <p14:nvPr/>
            </p14:nvContentPartPr>
            <p14:xfrm>
              <a:off x="4506158" y="5814543"/>
              <a:ext cx="177840" cy="549000"/>
            </p14:xfrm>
          </p:contentPart>
        </mc:Choice>
        <mc:Fallback xmlns="">
          <p:pic>
            <p:nvPicPr>
              <p:cNvPr id="6" name="Ink 5">
                <a:extLst>
                  <a:ext uri="{FF2B5EF4-FFF2-40B4-BE49-F238E27FC236}">
                    <a16:creationId xmlns:a16="http://schemas.microsoft.com/office/drawing/2014/main" id="{82A928FD-E186-14C1-6AB4-578B61DADF91}"/>
                  </a:ext>
                </a:extLst>
              </p:cNvPr>
              <p:cNvPicPr/>
              <p:nvPr/>
            </p:nvPicPr>
            <p:blipFill>
              <a:blip r:embed="rId5"/>
              <a:stretch>
                <a:fillRect/>
              </a:stretch>
            </p:blipFill>
            <p:spPr>
              <a:xfrm>
                <a:off x="4452518" y="5706543"/>
                <a:ext cx="285480" cy="76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2E9BE2A6-F0B9-4DB4-36E8-F49D3A748CC8}"/>
                  </a:ext>
                </a:extLst>
              </p14:cNvPr>
              <p14:cNvContentPartPr/>
              <p14:nvPr/>
            </p14:nvContentPartPr>
            <p14:xfrm>
              <a:off x="4457198" y="5790783"/>
              <a:ext cx="325800" cy="421560"/>
            </p14:xfrm>
          </p:contentPart>
        </mc:Choice>
        <mc:Fallback xmlns="">
          <p:pic>
            <p:nvPicPr>
              <p:cNvPr id="10" name="Ink 9">
                <a:extLst>
                  <a:ext uri="{FF2B5EF4-FFF2-40B4-BE49-F238E27FC236}">
                    <a16:creationId xmlns:a16="http://schemas.microsoft.com/office/drawing/2014/main" id="{2E9BE2A6-F0B9-4DB4-36E8-F49D3A748CC8}"/>
                  </a:ext>
                </a:extLst>
              </p:cNvPr>
              <p:cNvPicPr/>
              <p:nvPr/>
            </p:nvPicPr>
            <p:blipFill>
              <a:blip r:embed="rId7"/>
              <a:stretch>
                <a:fillRect/>
              </a:stretch>
            </p:blipFill>
            <p:spPr>
              <a:xfrm>
                <a:off x="4403558" y="5682783"/>
                <a:ext cx="43344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5841D8D-F370-2481-D352-6E0A7FFC64C4}"/>
                  </a:ext>
                </a:extLst>
              </p14:cNvPr>
              <p14:cNvContentPartPr/>
              <p14:nvPr/>
            </p14:nvContentPartPr>
            <p14:xfrm>
              <a:off x="4597238" y="5815983"/>
              <a:ext cx="227160" cy="663120"/>
            </p14:xfrm>
          </p:contentPart>
        </mc:Choice>
        <mc:Fallback xmlns="">
          <p:pic>
            <p:nvPicPr>
              <p:cNvPr id="12" name="Ink 11">
                <a:extLst>
                  <a:ext uri="{FF2B5EF4-FFF2-40B4-BE49-F238E27FC236}">
                    <a16:creationId xmlns:a16="http://schemas.microsoft.com/office/drawing/2014/main" id="{35841D8D-F370-2481-D352-6E0A7FFC64C4}"/>
                  </a:ext>
                </a:extLst>
              </p:cNvPr>
              <p:cNvPicPr/>
              <p:nvPr/>
            </p:nvPicPr>
            <p:blipFill>
              <a:blip r:embed="rId9"/>
              <a:stretch>
                <a:fillRect/>
              </a:stretch>
            </p:blipFill>
            <p:spPr>
              <a:xfrm>
                <a:off x="4507598" y="5635983"/>
                <a:ext cx="406800" cy="1022760"/>
              </a:xfrm>
              <a:prstGeom prst="rect">
                <a:avLst/>
              </a:prstGeom>
            </p:spPr>
          </p:pic>
        </mc:Fallback>
      </mc:AlternateContent>
      <p:sp>
        <p:nvSpPr>
          <p:cNvPr id="14" name="Rectangle 13">
            <a:extLst>
              <a:ext uri="{FF2B5EF4-FFF2-40B4-BE49-F238E27FC236}">
                <a16:creationId xmlns:a16="http://schemas.microsoft.com/office/drawing/2014/main" id="{AE7D1332-578D-638A-C6BB-8BEAC0FC4206}"/>
              </a:ext>
            </a:extLst>
          </p:cNvPr>
          <p:cNvSpPr/>
          <p:nvPr/>
        </p:nvSpPr>
        <p:spPr>
          <a:xfrm>
            <a:off x="4506158" y="5907505"/>
            <a:ext cx="309524" cy="59679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CF8163-3EDF-46EB-8CEC-E29EFBDF4D90}"/>
              </a:ext>
            </a:extLst>
          </p:cNvPr>
          <p:cNvSpPr txBox="1"/>
          <p:nvPr/>
        </p:nvSpPr>
        <p:spPr>
          <a:xfrm>
            <a:off x="1600200" y="1905000"/>
            <a:ext cx="5486400" cy="2554545"/>
          </a:xfrm>
          <a:prstGeom prst="rect">
            <a:avLst/>
          </a:prstGeom>
          <a:noFill/>
        </p:spPr>
        <p:txBody>
          <a:bodyPr wrap="square" rtlCol="0">
            <a:spAutoFit/>
          </a:bodyPr>
          <a:lstStyle/>
          <a:p>
            <a:r>
              <a:rPr lang="en-US" sz="2000" dirty="0">
                <a:latin typeface="+mj-lt"/>
              </a:rPr>
              <a:t>     </a:t>
            </a:r>
            <a:r>
              <a:rPr lang="vi-VN" sz="2000" dirty="0">
                <a:latin typeface="+mj-lt"/>
              </a:rPr>
              <a:t>Vừa rồi các con được quan sát trò chuyện về chú bộ đội bộ binh đấy. Các chú mặc trang phục màu xanh lá cây, mũ có ngôi sao vàng, vai đeo súng. </a:t>
            </a:r>
            <a:r>
              <a:rPr lang="en-US" sz="2000" dirty="0">
                <a:latin typeface="+mj-lt"/>
              </a:rPr>
              <a:t>           </a:t>
            </a:r>
            <a:r>
              <a:rPr lang="vi-VN" sz="2000" dirty="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dirty="0">
                <a:latin typeface="+mj-lt"/>
              </a:rPr>
              <a:t>  </a:t>
            </a:r>
          </a:p>
        </p:txBody>
      </p:sp>
    </p:spTree>
    <p:extLst>
      <p:ext uri="{BB962C8B-B14F-4D97-AF65-F5344CB8AC3E}">
        <p14:creationId xmlns:p14="http://schemas.microsoft.com/office/powerpoint/2010/main" val="2189768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0"/>
            <a:ext cx="60198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E9F5C-573F-4EEE-8E00-7FCE828E950A}"/>
              </a:ext>
            </a:extLst>
          </p:cNvPr>
          <p:cNvSpPr txBox="1"/>
          <p:nvPr/>
        </p:nvSpPr>
        <p:spPr>
          <a:xfrm>
            <a:off x="1447800" y="1828800"/>
            <a:ext cx="5943600" cy="2308324"/>
          </a:xfrm>
          <a:prstGeom prst="rect">
            <a:avLst/>
          </a:prstGeom>
          <a:noFill/>
        </p:spPr>
        <p:txBody>
          <a:bodyPr wrap="square" rtlCol="0">
            <a:spAutoFit/>
          </a:bodyPr>
          <a:lstStyle/>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vừa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vi-VN" sz="2400" dirty="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81259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348</Words>
  <Application>Microsoft Office PowerPoint</Application>
  <PresentationFormat>On-screen Show (4:3)</PresentationFormat>
  <Paragraphs>28</Paragraphs>
  <Slides>12</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12</vt:i4>
      </vt:variant>
    </vt:vector>
  </HeadingPairs>
  <TitlesOfParts>
    <vt:vector size="18" baseType="lpstr">
      <vt:lpstr>Arial</vt:lpstr>
      <vt:lpstr>Calibri</vt:lpstr>
      <vt:lpstr>Times New Roman</vt:lpstr>
      <vt:lpstr>Office Theme</vt:lpstr>
      <vt:lpstr>Default Design</vt:lpstr>
      <vt:lpstr>1_Office Theme</vt:lpstr>
      <vt:lpstr>ỦY BAN NHÂN DÂN QUẬN LONG BIÊN TRƯỜNG MẦM NON BẮC CẦU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Trò chơi: Thi xem ai nhanh</vt:lpstr>
      <vt:lpstr>PowerPoint Presentation</vt:lpstr>
      <vt:lpstr>   3- Kết thúc Kính chúc các cô sức khỏe!</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xuân khuê</cp:lastModifiedBy>
  <cp:revision>12</cp:revision>
  <dcterms:created xsi:type="dcterms:W3CDTF">2021-11-19T11:04:11Z</dcterms:created>
  <dcterms:modified xsi:type="dcterms:W3CDTF">2023-12-13T11:52:02Z</dcterms:modified>
</cp:coreProperties>
</file>