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8" r:id="rId2"/>
    <p:sldId id="280" r:id="rId3"/>
    <p:sldId id="282" r:id="rId4"/>
    <p:sldId id="285" r:id="rId5"/>
    <p:sldId id="273" r:id="rId6"/>
    <p:sldId id="288" r:id="rId7"/>
    <p:sldId id="289" r:id="rId8"/>
    <p:sldId id="279" r:id="rId9"/>
    <p:sldId id="300" r:id="rId10"/>
    <p:sldId id="290" r:id="rId11"/>
    <p:sldId id="291" r:id="rId12"/>
    <p:sldId id="292" r:id="rId13"/>
    <p:sldId id="294" r:id="rId14"/>
    <p:sldId id="266" r:id="rId15"/>
    <p:sldId id="296" r:id="rId16"/>
    <p:sldId id="298" r:id="rId17"/>
    <p:sldId id="3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3922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5E34-BB6D-4913-BDB6-C5037B915B77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D9E-4C61-43EE-B763-D84F2FE9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4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4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04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6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5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02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6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6239-A7B1-40A1-AAAA-651636705194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1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p3"/><Relationship Id="rId7" Type="http://schemas.openxmlformats.org/officeDocument/2006/relationships/image" Target="../media/image16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rang\ga%20gay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BCFF4C-D66C-E22B-2759-6F8FD5D4B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114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80B3E7-5F10-DF83-2C68-52AAC180F80E}"/>
              </a:ext>
            </a:extLst>
          </p:cNvPr>
          <p:cNvSpPr txBox="1"/>
          <p:nvPr/>
        </p:nvSpPr>
        <p:spPr>
          <a:xfrm>
            <a:off x="78699" y="2872191"/>
            <a:ext cx="906530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NBPB con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NT D2</a:t>
            </a:r>
          </a:p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15- 20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B58A79-9068-8632-6B81-3E19859B5EC3}"/>
              </a:ext>
            </a:extLst>
          </p:cNvPr>
          <p:cNvSpPr txBox="1"/>
          <p:nvPr/>
        </p:nvSpPr>
        <p:spPr>
          <a:xfrm>
            <a:off x="1942163" y="857251"/>
            <a:ext cx="4648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000" b="1" dirty="0">
                <a:solidFill>
                  <a:srgbClr val="1D4E8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defTabSz="685800">
              <a:defRPr/>
            </a:pPr>
            <a:r>
              <a:rPr lang="en-US" sz="2000" b="1" dirty="0">
                <a:solidFill>
                  <a:srgbClr val="1D4E8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1456A3B-B3E0-DA91-A32F-9B1181C10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05" y="1629825"/>
            <a:ext cx="1226795" cy="12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2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E6CCA8-B924-4FE7-9AB0-FCAAF580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854E4F1-46DB-41EA-AFC8-6F2529FB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188640"/>
            <a:ext cx="8229600" cy="59046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C2F9F0-2149-4F66-9B95-E890170698B8}"/>
              </a:ext>
            </a:extLst>
          </p:cNvPr>
          <p:cNvSpPr txBox="1"/>
          <p:nvPr/>
        </p:nvSpPr>
        <p:spPr>
          <a:xfrm>
            <a:off x="3203848" y="59491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mèo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D48B7-3926-4423-864C-E11A6D55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2387B2-D89F-45F0-8E11-7043449A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6B716FC-5704-43F1-8A37-66839C4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7"/>
            <a:ext cx="874008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828234-D570-4E89-846A-FC10D364349D}"/>
              </a:ext>
            </a:extLst>
          </p:cNvPr>
          <p:cNvSpPr txBox="1"/>
          <p:nvPr/>
        </p:nvSpPr>
        <p:spPr>
          <a:xfrm>
            <a:off x="3491880" y="612616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lợn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A8A27-7FFC-40B1-B00C-E3DBDC86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23399-0C8A-4C72-879D-8D5F4730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ơ thấy con chó là điềm báo gì, đánh đề con gì, Số mấy?">
            <a:extLst>
              <a:ext uri="{FF2B5EF4-FFF2-40B4-BE49-F238E27FC236}">
                <a16:creationId xmlns:a16="http://schemas.microsoft.com/office/drawing/2014/main" xmlns="" id="{2F677AD9-5C37-4B85-B744-9CDE1605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640960" cy="59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D472C1-8B9E-4048-96B7-3A803672493B}"/>
              </a:ext>
            </a:extLst>
          </p:cNvPr>
          <p:cNvSpPr txBox="1"/>
          <p:nvPr/>
        </p:nvSpPr>
        <p:spPr>
          <a:xfrm>
            <a:off x="3131840" y="623731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chó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5230"/>
            <a:ext cx="9144000" cy="648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xmlns="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83041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7D24E4-58E0-F81D-BF91-31373D5A1F7E}"/>
              </a:ext>
            </a:extLst>
          </p:cNvPr>
          <p:cNvSpPr txBox="1"/>
          <p:nvPr/>
        </p:nvSpPr>
        <p:spPr>
          <a:xfrm>
            <a:off x="0" y="3429000"/>
            <a:ext cx="897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Ô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2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934"/>
            <a:ext cx="4536504" cy="54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8CE732-6F81-478D-8319-FAA3C5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32656"/>
            <a:ext cx="44644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12B440-FC3C-45EE-9974-3651333CBBAA}"/>
              </a:ext>
            </a:extLst>
          </p:cNvPr>
          <p:cNvSpPr/>
          <p:nvPr/>
        </p:nvSpPr>
        <p:spPr>
          <a:xfrm>
            <a:off x="179512" y="332656"/>
            <a:ext cx="4320480" cy="52565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9DE9589-A939-4794-8141-E00986C7CDAC}"/>
              </a:ext>
            </a:extLst>
          </p:cNvPr>
          <p:cNvSpPr/>
          <p:nvPr/>
        </p:nvSpPr>
        <p:spPr>
          <a:xfrm>
            <a:off x="4716016" y="332656"/>
            <a:ext cx="4427984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029DD0-2AB7-4588-83C5-3E09C0D5DE2D}"/>
              </a:ext>
            </a:extLst>
          </p:cNvPr>
          <p:cNvSpPr txBox="1"/>
          <p:nvPr/>
        </p:nvSpPr>
        <p:spPr>
          <a:xfrm>
            <a:off x="971600" y="217611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F780237-4628-4889-A13E-A4920CD83B77}"/>
              </a:ext>
            </a:extLst>
          </p:cNvPr>
          <p:cNvSpPr txBox="1"/>
          <p:nvPr/>
        </p:nvSpPr>
        <p:spPr>
          <a:xfrm>
            <a:off x="5291572" y="2189585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2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0567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12B440-FC3C-45EE-9974-3651333CBBAA}"/>
              </a:ext>
            </a:extLst>
          </p:cNvPr>
          <p:cNvSpPr/>
          <p:nvPr/>
        </p:nvSpPr>
        <p:spPr>
          <a:xfrm>
            <a:off x="1403648" y="836712"/>
            <a:ext cx="6479588" cy="5328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029DD0-2AB7-4588-83C5-3E09C0D5DE2D}"/>
              </a:ext>
            </a:extLst>
          </p:cNvPr>
          <p:cNvSpPr txBox="1"/>
          <p:nvPr/>
        </p:nvSpPr>
        <p:spPr>
          <a:xfrm>
            <a:off x="3275856" y="242088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pic>
        <p:nvPicPr>
          <p:cNvPr id="4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xmlns="" id="{F5D4580C-12E4-4140-AC35-49E4E5D5D1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0800000" flipH="1" flipV="1">
            <a:off x="8316416" y="6021286"/>
            <a:ext cx="827584" cy="648363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54B3BDD4-2127-4AF6-B1D4-6EC1F518D0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8064" y="6347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4245"/>
            <a:ext cx="6048672" cy="54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01AA9D-218F-484F-85FE-A4928338B22C}"/>
              </a:ext>
            </a:extLst>
          </p:cNvPr>
          <p:cNvSpPr/>
          <p:nvPr/>
        </p:nvSpPr>
        <p:spPr>
          <a:xfrm>
            <a:off x="1180906" y="649964"/>
            <a:ext cx="6408712" cy="55237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F679DF-0577-4B2D-BCB2-3FDEA655D4D0}"/>
              </a:ext>
            </a:extLst>
          </p:cNvPr>
          <p:cNvSpPr txBox="1"/>
          <p:nvPr/>
        </p:nvSpPr>
        <p:spPr>
          <a:xfrm>
            <a:off x="2771800" y="255183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xmlns="" id="{DC37F20C-38F0-4114-8EA3-45E32775E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448" y="6480373"/>
            <a:ext cx="467544" cy="411510"/>
          </a:xfrm>
          <a:prstGeom prst="rect">
            <a:avLst/>
          </a:prstGeom>
        </p:spPr>
      </p:pic>
      <p:pic>
        <p:nvPicPr>
          <p:cNvPr id="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B5BACCE6-2FA7-4663-975F-05DE12C0D6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6381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iều màu sắc Viết tay Giới thiệu bản thân Tôi Trống Bản thuyết trình Giáo dục">
            <a:hlinkClick r:id="" action="ppaction://media"/>
            <a:extLst>
              <a:ext uri="{FF2B5EF4-FFF2-40B4-BE49-F238E27FC236}">
                <a16:creationId xmlns:a16="http://schemas.microsoft.com/office/drawing/2014/main" xmlns="" id="{E7F2D0C9-875E-4213-9663-B504C3F26C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0B972D9-13A3-4355-BE28-7A664015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6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xmlns="" id="{DC683F17-7DD5-4BB1-BE90-A7BB7243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133600"/>
            <a:ext cx="878497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trống,mèo</a:t>
            </a:r>
            <a:r>
              <a:rPr lang="en-US" alt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cún</a:t>
            </a:r>
            <a:r>
              <a:rPr lang="en-US" alt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con</a:t>
            </a:r>
          </a:p>
        </p:txBody>
      </p:sp>
      <p:pic>
        <p:nvPicPr>
          <p:cNvPr id="4" name="GaTrongMeoConVaCunCon-BeThaoVan-6929196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BA22C3CC-179C-4F11-B546-968EE8124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5776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444" y="0"/>
            <a:ext cx="8913112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8036E6-D437-C849-A2C9-6FB0E393A953}"/>
              </a:ext>
            </a:extLst>
          </p:cNvPr>
          <p:cNvSpPr txBox="1"/>
          <p:nvPr/>
        </p:nvSpPr>
        <p:spPr>
          <a:xfrm>
            <a:off x="395536" y="20608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05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xmlns="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19335"/>
            <a:ext cx="74062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gà trống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TiengGaGayNhacChuong">
            <a:hlinkClick r:id="" action="ppaction://media"/>
            <a:extLst>
              <a:ext uri="{FF2B5EF4-FFF2-40B4-BE49-F238E27FC236}">
                <a16:creationId xmlns:a16="http://schemas.microsoft.com/office/drawing/2014/main" xmlns="" id="{50017761-1F16-4295-A66B-1BDFB2178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570" y="6131061"/>
            <a:ext cx="609600" cy="6096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6A949AE7-A22C-588C-578A-A9C37A4F8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50284"/>
            <a:ext cx="6272662" cy="43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AB6056-CC7B-8370-3CDF-B708D33E1A15}"/>
              </a:ext>
            </a:extLst>
          </p:cNvPr>
          <p:cNvSpPr txBox="1"/>
          <p:nvPr/>
        </p:nvSpPr>
        <p:spPr>
          <a:xfrm>
            <a:off x="2843808" y="526627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2"/>
                </a:solidFill>
              </a:rPr>
              <a:t>Con gà trống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>
            <a:extLst>
              <a:ext uri="{FF2B5EF4-FFF2-40B4-BE49-F238E27FC236}">
                <a16:creationId xmlns:a16="http://schemas.microsoft.com/office/drawing/2014/main" xmlns="" id="{844BE0C2-0D91-4D79-A9D0-0D14CA7F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84584" y="-99392"/>
            <a:ext cx="10297144" cy="6957392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xmlns="" id="{D343A478-985F-49E9-A17F-8646BEF1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38200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>
            <a:extLst>
              <a:ext uri="{FF2B5EF4-FFF2-40B4-BE49-F238E27FC236}">
                <a16:creationId xmlns:a16="http://schemas.microsoft.com/office/drawing/2014/main" xmlns="" id="{0183E79C-590C-4D59-B925-B6DA1D1E786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752600"/>
            <a:ext cx="2286000" cy="762000"/>
            <a:chOff x="3072" y="816"/>
            <a:chExt cx="1248" cy="432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xmlns="" id="{17DC8B79-686E-4ED1-ACCD-73F28B861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816"/>
              <a:ext cx="1248" cy="432"/>
            </a:xfrm>
            <a:prstGeom prst="wedgeRoundRectCallout">
              <a:avLst>
                <a:gd name="adj1" fmla="val -79245"/>
                <a:gd name="adj2" fmla="val 21134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>
              <a:extLst>
                <a:ext uri="{FF2B5EF4-FFF2-40B4-BE49-F238E27FC236}">
                  <a16:creationId xmlns:a16="http://schemas.microsoft.com/office/drawing/2014/main" xmlns="" id="{8024B29C-E17A-44D4-922C-EB4C9FDC4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62"/>
              <a:ext cx="1118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 smtClean="0">
                  <a:latin typeface="+mj-lt"/>
                </a:rPr>
                <a:t>Phần</a:t>
              </a:r>
              <a:r>
                <a:rPr lang="en-US" altLang="en-US" sz="3200" dirty="0" smtClean="0">
                  <a:latin typeface="+mj-lt"/>
                </a:rPr>
                <a:t> </a:t>
              </a:r>
              <a:r>
                <a:rPr lang="en-US" altLang="en-US" sz="3200" dirty="0" err="1" smtClean="0">
                  <a:latin typeface="+mj-lt"/>
                </a:rPr>
                <a:t>mình</a:t>
              </a:r>
              <a:r>
                <a:rPr lang="en-US" altLang="en-US" sz="3200" dirty="0" smtClean="0">
                  <a:latin typeface="+mj-lt"/>
                </a:rPr>
                <a:t> 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15373" name="Group 13">
            <a:extLst>
              <a:ext uri="{FF2B5EF4-FFF2-40B4-BE49-F238E27FC236}">
                <a16:creationId xmlns:a16="http://schemas.microsoft.com/office/drawing/2014/main" xmlns="" id="{80D06C9D-059F-44D2-ABE8-DDCF72C5EC4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648200"/>
            <a:ext cx="2260600" cy="914400"/>
            <a:chOff x="528" y="2496"/>
            <a:chExt cx="1424" cy="432"/>
          </a:xfrm>
        </p:grpSpPr>
        <p:sp>
          <p:nvSpPr>
            <p:cNvPr id="15371" name="AutoShape 11">
              <a:extLst>
                <a:ext uri="{FF2B5EF4-FFF2-40B4-BE49-F238E27FC236}">
                  <a16:creationId xmlns:a16="http://schemas.microsoft.com/office/drawing/2014/main" xmlns="" id="{35AC4751-995C-4E16-975E-6CEBB550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96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xmlns="" id="{B5E68CEE-8932-46B8-A316-2B840C5E9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4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c</a:t>
              </a:r>
              <a:r>
                <a:rPr lang="en-US" altLang="en-US" sz="3200" dirty="0" err="1">
                  <a:latin typeface="+mj-lt"/>
                </a:rPr>
                <a:t>hân</a:t>
              </a:r>
              <a:r>
                <a:rPr lang="en-US" altLang="en-US" sz="3200" dirty="0">
                  <a:latin typeface="+mj-lt"/>
                </a:rPr>
                <a:t> 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15379" name="Group 19">
            <a:extLst>
              <a:ext uri="{FF2B5EF4-FFF2-40B4-BE49-F238E27FC236}">
                <a16:creationId xmlns:a16="http://schemas.microsoft.com/office/drawing/2014/main" xmlns="" id="{C5CDCBF8-A0A3-45CD-BF59-9FF486682B1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895600"/>
            <a:ext cx="2495550" cy="762000"/>
            <a:chOff x="4032" y="1392"/>
            <a:chExt cx="1542" cy="432"/>
          </a:xfrm>
        </p:grpSpPr>
        <p:sp>
          <p:nvSpPr>
            <p:cNvPr id="15375" name="AutoShape 15">
              <a:extLst>
                <a:ext uri="{FF2B5EF4-FFF2-40B4-BE49-F238E27FC236}">
                  <a16:creationId xmlns:a16="http://schemas.microsoft.com/office/drawing/2014/main" xmlns="" id="{66EE8168-7E90-484A-BB22-1624F8A9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248" cy="432"/>
            </a:xfrm>
            <a:prstGeom prst="wedgeRoundRectCallout">
              <a:avLst>
                <a:gd name="adj1" fmla="val -71556"/>
                <a:gd name="adj2" fmla="val 12245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15376" name="Rectangle 16">
              <a:extLst>
                <a:ext uri="{FF2B5EF4-FFF2-40B4-BE49-F238E27FC236}">
                  <a16:creationId xmlns:a16="http://schemas.microsoft.com/office/drawing/2014/main" xmlns="" id="{D7DBBC82-567C-48FC-AF1F-43B71890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54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đ</a:t>
              </a:r>
              <a:r>
                <a:rPr lang="en-US" altLang="en-US" sz="3200" dirty="0" err="1">
                  <a:latin typeface="+mj-lt"/>
                </a:rPr>
                <a:t>uôi</a:t>
              </a:r>
              <a:r>
                <a:rPr lang="en-US" altLang="en-US" sz="3200" dirty="0">
                  <a:latin typeface="+mj-lt"/>
                </a:rPr>
                <a:t> </a:t>
              </a:r>
              <a:endParaRPr lang="vi-VN" altLang="en-US" sz="3200" dirty="0">
                <a:latin typeface="+mj-lt"/>
              </a:endParaRPr>
            </a:p>
          </p:txBody>
        </p:sp>
      </p:grpSp>
      <p:pic>
        <p:nvPicPr>
          <p:cNvPr id="15380" name="ga gay.wav">
            <a:hlinkClick r:id="" action="ppaction://media"/>
            <a:extLst>
              <a:ext uri="{FF2B5EF4-FFF2-40B4-BE49-F238E27FC236}">
                <a16:creationId xmlns:a16="http://schemas.microsoft.com/office/drawing/2014/main" xmlns="" id="{3731395B-CA7C-494B-9E65-D5925DD85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4" name="Group 24">
            <a:extLst>
              <a:ext uri="{FF2B5EF4-FFF2-40B4-BE49-F238E27FC236}">
                <a16:creationId xmlns:a16="http://schemas.microsoft.com/office/drawing/2014/main" xmlns="" id="{E1C97B91-92FE-4E89-90E5-5F9FA47DB1EC}"/>
              </a:ext>
            </a:extLst>
          </p:cNvPr>
          <p:cNvGrpSpPr>
            <a:grpSpLocks/>
          </p:cNvGrpSpPr>
          <p:nvPr/>
        </p:nvGrpSpPr>
        <p:grpSpPr bwMode="auto">
          <a:xfrm>
            <a:off x="0" y="1148556"/>
            <a:ext cx="2055778" cy="750888"/>
            <a:chOff x="573" y="2736"/>
            <a:chExt cx="1268" cy="473"/>
          </a:xfrm>
        </p:grpSpPr>
        <p:sp>
          <p:nvSpPr>
            <p:cNvPr id="15385" name="AutoShape 25">
              <a:extLst>
                <a:ext uri="{FF2B5EF4-FFF2-40B4-BE49-F238E27FC236}">
                  <a16:creationId xmlns:a16="http://schemas.microsoft.com/office/drawing/2014/main" xmlns="" id="{FE416A13-98EA-4070-A68E-AFDAD0E87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86" name="Rectangle 26">
              <a:extLst>
                <a:ext uri="{FF2B5EF4-FFF2-40B4-BE49-F238E27FC236}">
                  <a16:creationId xmlns:a16="http://schemas.microsoft.com/office/drawing/2014/main" xmlns="" id="{C37BEDFD-0611-4F2F-8D3C-5FB9A5050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2736"/>
              <a:ext cx="1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đầu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74" fill="hold"/>
                                        <p:tgtEl>
                                          <p:spTgt spid="15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05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xmlns="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2505670"/>
            <a:ext cx="77768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vịt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8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4B1412-33C0-4B57-AF74-7772F54E6898}"/>
              </a:ext>
            </a:extLst>
          </p:cNvPr>
          <p:cNvSpPr txBox="1"/>
          <p:nvPr/>
        </p:nvSpPr>
        <p:spPr>
          <a:xfrm>
            <a:off x="3779912" y="603818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vịt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6188238F-0F5D-4EF7-B2E8-13910B9AB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E8FB0333-B7BE-4C33-A578-92A378D9DF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632"/>
            <a:ext cx="9144000" cy="7503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5" name="Group 9">
            <a:extLst>
              <a:ext uri="{FF2B5EF4-FFF2-40B4-BE49-F238E27FC236}">
                <a16:creationId xmlns:a16="http://schemas.microsoft.com/office/drawing/2014/main" xmlns="" id="{F6E37D7D-9765-43DF-A644-3146DD122BC1}"/>
              </a:ext>
            </a:extLst>
          </p:cNvPr>
          <p:cNvGrpSpPr>
            <a:grpSpLocks/>
          </p:cNvGrpSpPr>
          <p:nvPr/>
        </p:nvGrpSpPr>
        <p:grpSpPr bwMode="auto">
          <a:xfrm>
            <a:off x="2302886" y="1597415"/>
            <a:ext cx="2001838" cy="664452"/>
            <a:chOff x="1619" y="201"/>
            <a:chExt cx="1261" cy="471"/>
          </a:xfrm>
        </p:grpSpPr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xmlns="" id="{08CE7783-0951-4AED-A396-71D29363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0"/>
              <a:ext cx="1248" cy="432"/>
            </a:xfrm>
            <a:prstGeom prst="wedgeRoundRectCallout">
              <a:avLst>
                <a:gd name="adj1" fmla="val 26361"/>
                <a:gd name="adj2" fmla="val 28125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>
                <a:latin typeface="+mj-lt"/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xmlns="" id="{56ECD1AD-6552-4425-834F-5E7D93CED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01"/>
              <a:ext cx="124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mì</a:t>
              </a:r>
              <a:r>
                <a:rPr lang="en-US" altLang="en-US" sz="3200" dirty="0" err="1">
                  <a:latin typeface="+mj-lt"/>
                </a:rPr>
                <a:t>nh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xmlns="" id="{E8CD0AF5-8CB2-4C0D-A9A3-C54D31BA376D}"/>
              </a:ext>
            </a:extLst>
          </p:cNvPr>
          <p:cNvGrpSpPr>
            <a:grpSpLocks/>
          </p:cNvGrpSpPr>
          <p:nvPr/>
        </p:nvGrpSpPr>
        <p:grpSpPr bwMode="auto">
          <a:xfrm>
            <a:off x="-1" y="2270919"/>
            <a:ext cx="2051721" cy="1077736"/>
            <a:chOff x="336" y="864"/>
            <a:chExt cx="1243" cy="611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xmlns="" id="{4D59AEC7-A4C2-4FF5-8F54-F0BD308E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3" cy="432"/>
            </a:xfrm>
            <a:prstGeom prst="wedgeRoundRectCallout">
              <a:avLst>
                <a:gd name="adj1" fmla="val 46677"/>
                <a:gd name="adj2" fmla="val 20496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sz="3200" dirty="0"/>
            </a:p>
          </p:txBody>
        </p:sp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xmlns="" id="{C316E9FB-57C5-4BC3-A915-D9AAA8E2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1147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xmlns="" id="{CD6A011A-F5E8-4BBF-8259-2C3C49E5E7AA}"/>
              </a:ext>
            </a:extLst>
          </p:cNvPr>
          <p:cNvGrpSpPr>
            <a:grpSpLocks/>
          </p:cNvGrpSpPr>
          <p:nvPr/>
        </p:nvGrpSpPr>
        <p:grpSpPr bwMode="auto">
          <a:xfrm>
            <a:off x="3419872" y="129437"/>
            <a:ext cx="1981200" cy="609600"/>
            <a:chOff x="336" y="862"/>
            <a:chExt cx="1248" cy="434"/>
          </a:xfrm>
        </p:grpSpPr>
        <p:sp>
          <p:nvSpPr>
            <p:cNvPr id="24592" name="AutoShape 16">
              <a:extLst>
                <a:ext uri="{FF2B5EF4-FFF2-40B4-BE49-F238E27FC236}">
                  <a16:creationId xmlns:a16="http://schemas.microsoft.com/office/drawing/2014/main" xmlns="" id="{3D498260-308D-494B-BCC6-487269FC1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8" cy="432"/>
            </a:xfrm>
            <a:prstGeom prst="wedgeRoundRectCallout">
              <a:avLst>
                <a:gd name="adj1" fmla="val 68619"/>
                <a:gd name="adj2" fmla="val 13904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xmlns="" id="{492A1B88-3F7A-4E08-ACBA-4BD6E8DB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2"/>
              <a:ext cx="1136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đầu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4" name="Group 18">
            <a:extLst>
              <a:ext uri="{FF2B5EF4-FFF2-40B4-BE49-F238E27FC236}">
                <a16:creationId xmlns:a16="http://schemas.microsoft.com/office/drawing/2014/main" xmlns="" id="{92625642-E47A-45CC-B26D-9011B7ED1E14}"/>
              </a:ext>
            </a:extLst>
          </p:cNvPr>
          <p:cNvGrpSpPr>
            <a:grpSpLocks/>
          </p:cNvGrpSpPr>
          <p:nvPr/>
        </p:nvGrpSpPr>
        <p:grpSpPr bwMode="auto">
          <a:xfrm>
            <a:off x="6516216" y="5821362"/>
            <a:ext cx="2088516" cy="762000"/>
            <a:chOff x="3699" y="2400"/>
            <a:chExt cx="1533" cy="432"/>
          </a:xfrm>
        </p:grpSpPr>
        <p:sp>
          <p:nvSpPr>
            <p:cNvPr id="24595" name="AutoShape 19">
              <a:extLst>
                <a:ext uri="{FF2B5EF4-FFF2-40B4-BE49-F238E27FC236}">
                  <a16:creationId xmlns:a16="http://schemas.microsoft.com/office/drawing/2014/main" xmlns="" id="{638D592A-2BAA-473C-A048-263D692C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400"/>
              <a:ext cx="1533" cy="432"/>
            </a:xfrm>
            <a:prstGeom prst="wedgeRoundRectCallout">
              <a:avLst>
                <a:gd name="adj1" fmla="val -140625"/>
                <a:gd name="adj2" fmla="val 4838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xmlns="" id="{B90861A8-DD5C-4579-AC86-A2726578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430"/>
              <a:ext cx="138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+mj-lt"/>
                </a:rPr>
                <a:t>Phần c</a:t>
              </a:r>
              <a:r>
                <a:rPr lang="en-US" altLang="en-US" sz="2800" dirty="0" err="1">
                  <a:latin typeface="+mj-lt"/>
                </a:rPr>
                <a:t>hân</a:t>
              </a:r>
              <a:r>
                <a:rPr lang="en-US" altLang="en-US" sz="2800" dirty="0">
                  <a:latin typeface="+mj-lt"/>
                </a:rPr>
                <a:t> </a:t>
              </a:r>
              <a:endParaRPr lang="vi-VN" altLang="en-US" sz="2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xmlns="" id="{3F3F5849-F629-444A-8993-D8A84C15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5323"/>
            <a:ext cx="9144000" cy="684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>
            <a:extLst>
              <a:ext uri="{FF2B5EF4-FFF2-40B4-BE49-F238E27FC236}">
                <a16:creationId xmlns:a16="http://schemas.microsoft.com/office/drawing/2014/main" xmlns="" id="{55BD1833-52E9-461D-AA05-6CF09ACAFF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703" y="1403994"/>
            <a:ext cx="3686175" cy="1981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134</Words>
  <Application>Microsoft Office PowerPoint</Application>
  <PresentationFormat>On-screen Show (4:3)</PresentationFormat>
  <Paragraphs>33</Paragraphs>
  <Slides>17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 User</cp:lastModifiedBy>
  <cp:revision>48</cp:revision>
  <dcterms:created xsi:type="dcterms:W3CDTF">2017-11-09T14:33:02Z</dcterms:created>
  <dcterms:modified xsi:type="dcterms:W3CDTF">2022-11-24T01:10:56Z</dcterms:modified>
</cp:coreProperties>
</file>