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72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5DBBAE5-EB69-4216-AECB-A798A1AFB76B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4BF8C1A-97C4-4D3F-9985-B2D31FE8805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BBAE5-EB69-4216-AECB-A798A1AFB76B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F8C1A-97C4-4D3F-9985-B2D31FE880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F5DBBAE5-EB69-4216-AECB-A798A1AFB76B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4BF8C1A-97C4-4D3F-9985-B2D31FE880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BBAE5-EB69-4216-AECB-A798A1AFB76B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F8C1A-97C4-4D3F-9985-B2D31FE880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5DBBAE5-EB69-4216-AECB-A798A1AFB76B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84BF8C1A-97C4-4D3F-9985-B2D31FE8805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BBAE5-EB69-4216-AECB-A798A1AFB76B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F8C1A-97C4-4D3F-9985-B2D31FE880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BBAE5-EB69-4216-AECB-A798A1AFB76B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F8C1A-97C4-4D3F-9985-B2D31FE880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BBAE5-EB69-4216-AECB-A798A1AFB76B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F8C1A-97C4-4D3F-9985-B2D31FE880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5DBBAE5-EB69-4216-AECB-A798A1AFB76B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F8C1A-97C4-4D3F-9985-B2D31FE880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BBAE5-EB69-4216-AECB-A798A1AFB76B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F8C1A-97C4-4D3F-9985-B2D31FE880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BBAE5-EB69-4216-AECB-A798A1AFB76B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F8C1A-97C4-4D3F-9985-B2D31FE8805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5DBBAE5-EB69-4216-AECB-A798A1AFB76B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4BF8C1A-97C4-4D3F-9985-B2D31FE8805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B17175-B5B6-3685-CFB7-7A4672E5D3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732" y="0"/>
            <a:ext cx="9217464" cy="6858000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421368A-1C05-3689-F769-7F3BD3C30D35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0"/>
            <a:ext cx="7620000" cy="1681163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vi-VN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  <a:br>
              <a:rPr lang="vi-VN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 CẦU</a:t>
            </a:r>
            <a:br>
              <a:rPr lang="vi-VN" altLang="en-US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vi-VN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F62A33-7EB9-A172-044D-C10EC0F874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402" y="1681163"/>
            <a:ext cx="1226795" cy="12267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2D55D1-C2A9-C618-230F-929510B67603}"/>
              </a:ext>
            </a:extLst>
          </p:cNvPr>
          <p:cNvSpPr txBox="1"/>
          <p:nvPr/>
        </p:nvSpPr>
        <p:spPr>
          <a:xfrm>
            <a:off x="1295400" y="3669417"/>
            <a:ext cx="601177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</a:t>
            </a: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NBTN CON GÀ</a:t>
            </a:r>
            <a:endParaRPr lang="vi-VN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 tượng: Trẻ 24- 36 tháng</a:t>
            </a:r>
          </a:p>
          <a:p>
            <a:r>
              <a:rPr lang="vi-V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Trang</a:t>
            </a:r>
            <a:endParaRPr lang="vi-VN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BD4B63-F3DE-E358-F1A8-6278E289AEE4}"/>
              </a:ext>
            </a:extLst>
          </p:cNvPr>
          <p:cNvSpPr txBox="1"/>
          <p:nvPr/>
        </p:nvSpPr>
        <p:spPr>
          <a:xfrm>
            <a:off x="914400" y="2927502"/>
            <a:ext cx="73913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LĨNH VỰC PHÁT TRIỂN </a:t>
            </a:r>
            <a:r>
              <a:rPr 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THỨC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486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con gà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Kết quả hình ảnh cho con gà trố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Kết quả hình ảnh cho thức ăn của con gà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42</TotalTime>
  <Words>41</Words>
  <Application>Microsoft Office PowerPoint</Application>
  <PresentationFormat>On-screen Show (4:3)</PresentationFormat>
  <Paragraphs>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Times New Roman</vt:lpstr>
      <vt:lpstr>Trebuchet MS</vt:lpstr>
      <vt:lpstr>Wingdings</vt:lpstr>
      <vt:lpstr>Wingdings 2</vt:lpstr>
      <vt:lpstr>Opulent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Hoạt động nhận biết (Nhận biết tập nói) Tên Bài: Con gà  </dc:title>
  <dc:creator>Lop_D2</dc:creator>
  <cp:lastModifiedBy>Admin</cp:lastModifiedBy>
  <cp:revision>5</cp:revision>
  <dcterms:created xsi:type="dcterms:W3CDTF">2018-02-09T17:37:19Z</dcterms:created>
  <dcterms:modified xsi:type="dcterms:W3CDTF">2023-02-15T01:16:01Z</dcterms:modified>
</cp:coreProperties>
</file>