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7" r:id="rId4"/>
    <p:sldId id="259" r:id="rId5"/>
    <p:sldId id="260" r:id="rId6"/>
    <p:sldId id="261" r:id="rId7"/>
    <p:sldId id="268" r:id="rId8"/>
    <p:sldId id="267" r:id="rId9"/>
    <p:sldId id="262" r:id="rId10"/>
    <p:sldId id="263" r:id="rId11"/>
    <p:sldId id="269" r:id="rId12"/>
    <p:sldId id="27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1B23-3BAE-48FE-A098-087E2EEF6ED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88840"/>
            <a:ext cx="7149480" cy="3229819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Giáo dục trẻ</a:t>
            </a:r>
            <a:r>
              <a:rPr lang="vi-VN" dirty="0" smtClean="0">
                <a:latin typeface="+mj-lt"/>
              </a:rPr>
              <a:t>:</a:t>
            </a:r>
            <a:r>
              <a:rPr lang="vi-VN" dirty="0" smtClean="0"/>
              <a:t> </a:t>
            </a:r>
            <a:r>
              <a:rPr lang="vi-VN" dirty="0">
                <a:latin typeface="+mj-lt"/>
              </a:rPr>
              <a:t>Biết giữ gìn đồ dùng đồ chơi, khi chơi xong biết cất đồ chơi gọn gàng, đúng chỗ.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1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6632"/>
            <a:ext cx="773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Cho trẻ xem hình ảnh một số đồ dùng đồ chơi khác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56792"/>
            <a:ext cx="3413050" cy="34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6" y="1831576"/>
            <a:ext cx="2863481" cy="2863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092" y="1831576"/>
            <a:ext cx="294462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0"/>
            <a:ext cx="3303810" cy="3303810"/>
          </a:xfrm>
          <a:prstGeom prst="rect">
            <a:avLst/>
          </a:prstGeom>
        </p:spPr>
      </p:pic>
      <p:sp>
        <p:nvSpPr>
          <p:cNvPr id="6" name="AutoShape 2" descr="Lưới Xe Lu - Ủi Đi Biển Đồ chơi trẻ em (Nhiều màu) - Đồ chơi Tí Tèo (Giao  mẫu ngẫu nhiên)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234" y="2924944"/>
            <a:ext cx="3384376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32" y="271914"/>
            <a:ext cx="4209414" cy="24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41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củng cố.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TC1: Thi xem ai nhanh.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để một rổ đồ chơi, cho trẻ chọn đồ chơi trẻ thích giơ lên và nói tên đồ chơi, 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ở góc nào?</a:t>
            </a:r>
          </a:p>
        </p:txBody>
      </p:sp>
    </p:spTree>
    <p:extLst>
      <p:ext uri="{BB962C8B-B14F-4D97-AF65-F5344CB8AC3E}">
        <p14:creationId xmlns:p14="http://schemas.microsoft.com/office/powerpoint/2010/main" val="16680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- TC2: Ai giỏi nhất.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+ Cho trẻ cất đồ chơi vào đúng các góc. Thi xem ai cất đúng góc chơi và nhanh nhất.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43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120" y="1985717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3. Kết thúc:</a:t>
            </a:r>
            <a:r>
              <a:rPr lang="vi-VN" sz="3600" dirty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65884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.A – Quả Bóng Trò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2344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000" b="1" dirty="0">
                <a:latin typeface="+mj-lt"/>
              </a:rPr>
              <a:t>* Kiến thức</a:t>
            </a:r>
            <a:r>
              <a:rPr lang="vi-VN" sz="3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-Trẻ biết tên các đồ chơi có trong lớp của trẻ .</a:t>
            </a:r>
          </a:p>
          <a:p>
            <a:pPr marL="0" indent="0">
              <a:buNone/>
            </a:pPr>
            <a:r>
              <a:rPr lang="vi-VN" sz="3000" b="1" dirty="0">
                <a:latin typeface="+mj-lt"/>
              </a:rPr>
              <a:t>* Kỹ năng</a:t>
            </a:r>
            <a:r>
              <a:rPr lang="vi-VN" sz="3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 Phát âm rõ, không ngọng tên các đồ chơi có trong lớp.</a:t>
            </a:r>
          </a:p>
          <a:p>
            <a:pPr marL="0" indent="0">
              <a:buNone/>
            </a:pPr>
            <a:r>
              <a:rPr lang="vi-VN" sz="3000" b="1" dirty="0">
                <a:latin typeface="+mj-lt"/>
              </a:rPr>
              <a:t>* Thái độ:</a:t>
            </a:r>
            <a:endParaRPr lang="vi-VN" sz="3000" dirty="0">
              <a:latin typeface="+mj-lt"/>
            </a:endParaRP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 -Trẻ </a:t>
            </a:r>
            <a:r>
              <a:rPr lang="vi-VN" sz="3000" dirty="0" smtClean="0">
                <a:latin typeface="+mj-lt"/>
              </a:rPr>
              <a:t>ngoan,hứng thú</a:t>
            </a:r>
            <a:r>
              <a:rPr lang="en-US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tham </a:t>
            </a:r>
            <a:r>
              <a:rPr lang="vi-VN" sz="3000" dirty="0">
                <a:latin typeface="+mj-lt"/>
              </a:rPr>
              <a:t>gia vào hoạt động.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-GD: Biết giữ gìn đồ chơi, chơi xong cất gọn.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0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338936" cy="1143000"/>
          </a:xfrm>
        </p:spPr>
        <p:txBody>
          <a:bodyPr/>
          <a:lstStyle/>
          <a:p>
            <a:r>
              <a:rPr lang="en-US" dirty="0" smtClean="0"/>
              <a:t>II.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* Đồ dùng của cô: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Tx/>
              <a:buChar char="-"/>
            </a:pPr>
            <a:r>
              <a:rPr lang="vi-VN" sz="2800" dirty="0" smtClean="0">
                <a:latin typeface="+mj-lt"/>
              </a:rPr>
              <a:t>Đồ </a:t>
            </a:r>
            <a:r>
              <a:rPr lang="vi-VN" sz="2800" dirty="0">
                <a:latin typeface="+mj-lt"/>
              </a:rPr>
              <a:t>chơi được </a:t>
            </a:r>
            <a:r>
              <a:rPr lang="vi-VN" sz="2800" dirty="0" smtClean="0">
                <a:latin typeface="+mj-lt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2800" dirty="0">
                <a:latin typeface="+mj-lt"/>
              </a:rPr>
              <a:t>ở các góc ở trong lớp trẻ.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1. Ổn định tổ chức: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-  Cô và trẻ hát: 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dirty="0" smtClean="0">
                <a:latin typeface="+mj-lt"/>
              </a:rPr>
              <a:t>”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dẫn dắt vào bài.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1476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2. Phương </a:t>
            </a:r>
            <a:r>
              <a:rPr lang="vi-VN" b="1" dirty="0" smtClean="0"/>
              <a:t>pháp</a:t>
            </a:r>
            <a:r>
              <a:rPr lang="vi-VN" b="1" dirty="0"/>
              <a:t> hình thức tổ chức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/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trẻ về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trẻ chọn được những đồ chơi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khám phá về món đồ chơi đó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5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6505"/>
            <a:ext cx="4077072" cy="4077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028" y="1052735"/>
            <a:ext cx="3900436" cy="40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852936"/>
            <a:ext cx="7467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Quan sát trò chuyện một số đồ dùng của bé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9910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0" y="0"/>
            <a:ext cx="9180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Cô gọi vài trẻ lên cùng trò chuyện (Cô đặt câu hỏi trẻ trả lời)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kể tên các đồ chơi mà trẻ thích (Cô động viên trẻ trả lời)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chỉ và gọi tên lại các đồ chơi quen thuộc của trẻ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9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402</Words>
  <Application>Microsoft Office PowerPoint</Application>
  <PresentationFormat>On-screen Show (4:3)</PresentationFormat>
  <Paragraphs>35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CÁCH TIẾN HÀNH</vt:lpstr>
      <vt:lpstr>2. Phương pháp hình thức tổ chức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Kết thúc: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</dc:title>
  <dc:creator>abc</dc:creator>
  <cp:lastModifiedBy>xuân khuê</cp:lastModifiedBy>
  <cp:revision>18</cp:revision>
  <dcterms:created xsi:type="dcterms:W3CDTF">2020-02-05T20:57:28Z</dcterms:created>
  <dcterms:modified xsi:type="dcterms:W3CDTF">2023-11-19T10:20:47Z</dcterms:modified>
</cp:coreProperties>
</file>