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75" r:id="rId2"/>
    <p:sldId id="269" r:id="rId3"/>
    <p:sldId id="270" r:id="rId4"/>
    <p:sldId id="272" r:id="rId5"/>
    <p:sldId id="261" r:id="rId6"/>
    <p:sldId id="271" r:id="rId7"/>
    <p:sldId id="273" r:id="rId8"/>
    <p:sldId id="27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BDCE21-5901-4034-8412-892B6B10EEB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4616C8-9866-449F-A10A-7C9EA52DD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7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69BDA-B2E5-4998-A38E-B468FEB3E6DD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BB6D-C6FD-4BF1-8DC3-430508A6F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4A726-9812-49EC-8F2D-69C9D5FD455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A8DE-2997-4952-950F-6AEE3B451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7AAA-B4A9-450C-BABF-DBF3C00653B3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543E-7F4E-49BF-A082-EFFEEE2F9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2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A5363-F932-46DB-8708-67AF44322E3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74DD9-0D1F-4C23-928A-CC32CAAA6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1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DE68B-463C-4823-9A15-3E4590E16F8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C2A1-E4B3-43E7-8B8B-3DF979334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4794-7112-4E1E-82E1-498540C50C4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E21B-6B4F-4B8A-A792-8B30D8C8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4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70D6-EDC9-42FF-BFCA-FD1EE9B41EDB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DA48E-4477-4D55-9FFE-63AF0681D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8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870F-9FCE-4071-BAB2-A065BFE4578B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9D08-7D19-43AE-B1E4-5AFB53662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1C91F-F12A-4FE8-8F5A-2B092EED0CA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65D9-D92B-4032-A0FE-1C98B365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3081-23EB-49F5-90E3-DF6689B3532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AD1C-E67C-4985-8500-65A375352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3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23EF-5555-4FD8-AE49-36AD093FA9D3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15DCE-2140-4A06-A12A-ADB42C440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8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631B7-40AC-4DA3-A342-F62EFDC25A3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467FFC-7DAE-4E73-B83F-178A60F61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audio" Target="../media/media2.mp3"/><Relationship Id="rId16" Type="http://schemas.openxmlformats.org/officeDocument/2006/relationships/image" Target="../media/image13.jpg"/><Relationship Id="rId1" Type="http://schemas.microsoft.com/office/2007/relationships/media" Target="../media/media2.mp3"/><Relationship Id="rId6" Type="http://schemas.microsoft.com/office/2007/relationships/media" Target="../media/media5.m4a"/><Relationship Id="rId11" Type="http://schemas.openxmlformats.org/officeDocument/2006/relationships/image" Target="../media/image10.png"/><Relationship Id="rId5" Type="http://schemas.microsoft.com/office/2007/relationships/media" Target="../media/media4.m4a"/><Relationship Id="rId15" Type="http://schemas.openxmlformats.org/officeDocument/2006/relationships/image" Target="../media/image12.png"/><Relationship Id="rId10" Type="http://schemas.openxmlformats.org/officeDocument/2006/relationships/image" Target="../media/image9.gif"/><Relationship Id="rId4" Type="http://schemas.microsoft.com/office/2007/relationships/media" Target="../media/media3.m4a"/><Relationship Id="rId9" Type="http://schemas.openxmlformats.org/officeDocument/2006/relationships/image" Target="../media/image8.jpe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2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r>
              <a:rPr lang="vi-VN" b="1" dirty="0" smtClean="0">
                <a:solidFill>
                  <a:srgbClr val="7030A0"/>
                </a:solidFill>
              </a:rPr>
              <a:t>- Cô và trẻ cùng hát “Chúc tết” </a:t>
            </a:r>
            <a:endParaRPr lang="vi-VN" b="1" dirty="0">
              <a:solidFill>
                <a:srgbClr val="7030A0"/>
              </a:solidFill>
            </a:endParaRPr>
          </a:p>
        </p:txBody>
      </p:sp>
      <p:pic>
        <p:nvPicPr>
          <p:cNvPr id="4" name="ChucTet-BeBaoNgoc-318363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867400"/>
            <a:ext cx="762000" cy="762000"/>
          </a:xfrm>
        </p:spPr>
      </p:pic>
    </p:spTree>
    <p:extLst>
      <p:ext uri="{BB962C8B-B14F-4D97-AF65-F5344CB8AC3E}">
        <p14:creationId xmlns:p14="http://schemas.microsoft.com/office/powerpoint/2010/main" val="33853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153400" cy="1470025"/>
          </a:xfrm>
        </p:spPr>
        <p:txBody>
          <a:bodyPr/>
          <a:lstStyle/>
          <a:p>
            <a:r>
              <a:rPr lang="vi-VN" dirty="0" smtClean="0">
                <a:solidFill>
                  <a:srgbClr val="00B050"/>
                </a:solidFill>
              </a:rPr>
              <a:t>* Nhận biết phân biệt hình tròn hình vuông:</a:t>
            </a:r>
            <a:endParaRPr lang="vi-VN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064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0"/>
            <a:ext cx="7848600" cy="6858000"/>
          </a:xfrm>
        </p:spPr>
      </p:pic>
    </p:spTree>
    <p:extLst>
      <p:ext uri="{BB962C8B-B14F-4D97-AF65-F5344CB8AC3E}">
        <p14:creationId xmlns:p14="http://schemas.microsoft.com/office/powerpoint/2010/main" val="28816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m_u_m4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rot="1945098" flipV="1">
            <a:off x="908621" y="128569"/>
            <a:ext cx="1070291" cy="493338"/>
          </a:xfrm>
        </p:spPr>
      </p:pic>
      <p:pic>
        <p:nvPicPr>
          <p:cNvPr id="6148" name="Picture 2" descr="D:\hinh nen papoi\anhpowerpoint1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2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fduende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008188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_u_m4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3333" y="90099"/>
            <a:ext cx="609600" cy="609600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24" b="97277" l="9988" r="899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682" y="58097"/>
            <a:ext cx="9670844" cy="5439850"/>
          </a:xfrm>
          <a:prstGeom prst="rect">
            <a:avLst/>
          </a:prstGeom>
        </p:spPr>
      </p:pic>
      <p:pic>
        <p:nvPicPr>
          <p:cNvPr id="8" name="và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57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9740" y="5757776"/>
            <a:ext cx="609600" cy="609600"/>
          </a:xfrm>
          <a:prstGeom prst="rect">
            <a:avLst/>
          </a:prstGeom>
        </p:spPr>
      </p:pic>
      <p:pic>
        <p:nvPicPr>
          <p:cNvPr id="5" name="Voice 0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112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92816" y="5770476"/>
            <a:ext cx="609600" cy="609600"/>
          </a:xfrm>
          <a:prstGeom prst="rect">
            <a:avLst/>
          </a:prstGeom>
        </p:spPr>
      </p:pic>
      <p:pic>
        <p:nvPicPr>
          <p:cNvPr id="6" name="Voice 0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6">
                  <p14:trim st="89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01215" y="20160"/>
            <a:ext cx="609600" cy="609600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8134" y="-1295400"/>
            <a:ext cx="5862186" cy="975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"/>
            <a:ext cx="5791200" cy="6198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- Ôn luyện: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 smtClean="0"/>
              <a:t>- Trò chơi: “Thi xem ai nhanh”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376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- Trò chơi “Bạn nào giỏi hơn”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7772400" cy="1782763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458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Xin trân thành cảm ơn!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8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h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hthv</Template>
  <TotalTime>349</TotalTime>
  <Words>49</Words>
  <Application>Microsoft Office PowerPoint</Application>
  <PresentationFormat>On-screen Show (4:3)</PresentationFormat>
  <Paragraphs>6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hthv</vt:lpstr>
      <vt:lpstr>PowerPoint Presentation</vt:lpstr>
      <vt:lpstr>- Cô và trẻ cùng hát “Chúc tết” </vt:lpstr>
      <vt:lpstr>* Nhận biết phân biệt hình tròn hình vuông:</vt:lpstr>
      <vt:lpstr>PowerPoint Presentation</vt:lpstr>
      <vt:lpstr>PowerPoint Presentation</vt:lpstr>
      <vt:lpstr>- Ôn luyện:</vt:lpstr>
      <vt:lpstr>- Trò chơi “Bạn nào giỏi hơn”</vt:lpstr>
      <vt:lpstr>Xin trân thành cảm ơn!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Tuoi</dc:creator>
  <cp:lastModifiedBy>xuân khuê</cp:lastModifiedBy>
  <cp:revision>31</cp:revision>
  <dcterms:created xsi:type="dcterms:W3CDTF">2016-04-19T03:48:41Z</dcterms:created>
  <dcterms:modified xsi:type="dcterms:W3CDTF">2023-11-19T10:47:31Z</dcterms:modified>
</cp:coreProperties>
</file>