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2" r:id="rId3"/>
    <p:sldId id="284" r:id="rId4"/>
    <p:sldId id="283" r:id="rId5"/>
    <p:sldId id="281" r:id="rId6"/>
    <p:sldId id="285" r:id="rId7"/>
    <p:sldId id="286" r:id="rId8"/>
    <p:sldId id="288" r:id="rId9"/>
    <p:sldId id="290" r:id="rId10"/>
    <p:sldId id="291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70" d="100"/>
          <a:sy n="70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4469" y="836712"/>
            <a:ext cx="7015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nào mình cùng đi ăn chuẩ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2543175" y="4571999"/>
            <a:ext cx="405765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83671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610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755576" y="332656"/>
            <a:ext cx="76328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VIDEO Ă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688" y="1933094"/>
            <a:ext cx="6374508" cy="472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404664"/>
            <a:ext cx="79746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Phương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chức</a:t>
            </a:r>
            <a:r>
              <a:rPr lang="en-US" dirty="0" smtClean="0">
                <a:latin typeface="Time New Roman"/>
                <a:cs typeface="Times New Roman" pitchFamily="18" charset="0"/>
              </a:rPr>
              <a:t/>
            </a:r>
            <a:br>
              <a:rPr lang="en-US" dirty="0" smtClean="0">
                <a:latin typeface="Time New Roman"/>
                <a:cs typeface="Times New Roman" pitchFamily="18" charset="0"/>
              </a:rPr>
            </a:br>
            <a:r>
              <a:rPr lang="en-US" sz="2000" dirty="0" smtClean="0">
                <a:latin typeface="Time New Roman"/>
                <a:cs typeface="Times New Roman" pitchFamily="18" charset="0"/>
              </a:rPr>
              <a:t/>
            </a:r>
            <a:br>
              <a:rPr lang="en-US" sz="2000" dirty="0" smtClean="0">
                <a:latin typeface="Time New Roman"/>
                <a:cs typeface="Times New Roman" pitchFamily="18" charset="0"/>
              </a:rPr>
            </a:br>
            <a:endParaRPr lang="en-US" dirty="0"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43382"/>
            <a:ext cx="660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7647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ời Bạn Ăn Beat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21328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3848" y="980728"/>
            <a:ext cx="4770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ời Bạn Ăn Beat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24208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1352" y="76470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Mời Bạn Ăn Beat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1840" y="90872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</a:rPr>
              <a:t>* </a:t>
            </a:r>
            <a:r>
              <a:rPr lang="en-US" sz="3600" b="1" dirty="0" err="1" smtClean="0">
                <a:latin typeface="+mj-lt"/>
              </a:rPr>
              <a:t>Dạy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trẻ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hát</a:t>
            </a:r>
            <a:endParaRPr lang="en-US" sz="5400" b="1" dirty="0">
              <a:latin typeface="+mj-lt"/>
            </a:endParaRPr>
          </a:p>
        </p:txBody>
      </p:sp>
      <p:pic>
        <p:nvPicPr>
          <p:cNvPr id="2" name="Mời Bạn Ăn Beat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3204" y="2492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hát: Nào mình cùng đi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nước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ào mình cùng đi ăn chuẩ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3059832" y="6453336"/>
            <a:ext cx="4057650" cy="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ào mình cùng đi ăn chuẩ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1124744"/>
            <a:ext cx="7360415" cy="5573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327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108</Words>
  <Application>Microsoft Office PowerPoint</Application>
  <PresentationFormat>On-screen Show (4:3)</PresentationFormat>
  <Paragraphs>14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.VnTime</vt:lpstr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47</cp:revision>
  <dcterms:created xsi:type="dcterms:W3CDTF">2018-10-20T05:57:48Z</dcterms:created>
  <dcterms:modified xsi:type="dcterms:W3CDTF">2023-11-19T10:26:19Z</dcterms:modified>
</cp:coreProperties>
</file>