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9" r:id="rId4"/>
    <p:sldMasterId id="2147483712" r:id="rId5"/>
    <p:sldMasterId id="2147483725" r:id="rId6"/>
    <p:sldMasterId id="2147483738" r:id="rId7"/>
    <p:sldMasterId id="2147483751" r:id="rId8"/>
    <p:sldMasterId id="2147483764" r:id="rId9"/>
    <p:sldMasterId id="2147483777" r:id="rId10"/>
    <p:sldMasterId id="2147483790" r:id="rId11"/>
    <p:sldMasterId id="2147483803" r:id="rId12"/>
    <p:sldMasterId id="2147483816" r:id="rId13"/>
    <p:sldMasterId id="2147483828" r:id="rId14"/>
    <p:sldMasterId id="2147483840" r:id="rId15"/>
    <p:sldMasterId id="2147483852" r:id="rId16"/>
    <p:sldMasterId id="2147483865" r:id="rId17"/>
  </p:sldMasterIdLst>
  <p:notesMasterIdLst>
    <p:notesMasterId r:id="rId42"/>
  </p:notesMasterIdLst>
  <p:sldIdLst>
    <p:sldId id="404" r:id="rId18"/>
    <p:sldId id="340" r:id="rId19"/>
    <p:sldId id="261" r:id="rId20"/>
    <p:sldId id="321" r:id="rId21"/>
    <p:sldId id="365" r:id="rId22"/>
    <p:sldId id="374" r:id="rId23"/>
    <p:sldId id="375" r:id="rId24"/>
    <p:sldId id="376" r:id="rId25"/>
    <p:sldId id="377" r:id="rId26"/>
    <p:sldId id="381" r:id="rId27"/>
    <p:sldId id="382" r:id="rId28"/>
    <p:sldId id="383" r:id="rId29"/>
    <p:sldId id="384" r:id="rId30"/>
    <p:sldId id="386" r:id="rId31"/>
    <p:sldId id="387" r:id="rId32"/>
    <p:sldId id="403" r:id="rId33"/>
    <p:sldId id="402" r:id="rId34"/>
    <p:sldId id="396" r:id="rId35"/>
    <p:sldId id="356" r:id="rId36"/>
    <p:sldId id="399" r:id="rId37"/>
    <p:sldId id="401" r:id="rId38"/>
    <p:sldId id="391" r:id="rId39"/>
    <p:sldId id="393" r:id="rId40"/>
    <p:sldId id="3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1C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60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E5EA80-3516-44DF-BC38-515E3A618261}" type="datetimeFigureOut">
              <a:rPr lang="en-US" smtClean="0"/>
              <a:t>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7571B-787D-411D-88F8-9C15794EE64D}" type="slidenum">
              <a:rPr lang="en-US" smtClean="0"/>
              <a:t>‹#›</a:t>
            </a:fld>
            <a:endParaRPr lang="en-US"/>
          </a:p>
        </p:txBody>
      </p:sp>
    </p:spTree>
    <p:extLst>
      <p:ext uri="{BB962C8B-B14F-4D97-AF65-F5344CB8AC3E}">
        <p14:creationId xmlns:p14="http://schemas.microsoft.com/office/powerpoint/2010/main" val="3664335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rgbClr val="FF0000"/>
                </a:solidFill>
                <a:latin typeface="Times New Roman" pitchFamily="18" charset="0"/>
              </a:defRPr>
            </a:lvl1pPr>
            <a:lvl2pPr marL="742950" indent="-285750" eaLnBrk="0" hangingPunct="0">
              <a:defRPr sz="2400">
                <a:solidFill>
                  <a:srgbClr val="FF0000"/>
                </a:solidFill>
                <a:latin typeface="Times New Roman" pitchFamily="18" charset="0"/>
              </a:defRPr>
            </a:lvl2pPr>
            <a:lvl3pPr marL="1143000" indent="-228600" eaLnBrk="0" hangingPunct="0">
              <a:defRPr sz="2400">
                <a:solidFill>
                  <a:srgbClr val="FF0000"/>
                </a:solidFill>
                <a:latin typeface="Times New Roman" pitchFamily="18" charset="0"/>
              </a:defRPr>
            </a:lvl3pPr>
            <a:lvl4pPr marL="1600200" indent="-228600" eaLnBrk="0" hangingPunct="0">
              <a:defRPr sz="2400">
                <a:solidFill>
                  <a:srgbClr val="FF0000"/>
                </a:solidFill>
                <a:latin typeface="Times New Roman" pitchFamily="18" charset="0"/>
              </a:defRPr>
            </a:lvl4pPr>
            <a:lvl5pPr marL="2057400" indent="-228600" eaLnBrk="0" hangingPunct="0">
              <a:defRPr sz="2400">
                <a:solidFill>
                  <a:srgbClr val="FF0000"/>
                </a:solidFill>
                <a:latin typeface="Times New Roman" pitchFamily="18" charset="0"/>
              </a:defRPr>
            </a:lvl5pPr>
            <a:lvl6pPr marL="2514600" indent="-228600" eaLnBrk="0" fontAlgn="base" hangingPunct="0">
              <a:spcBef>
                <a:spcPct val="0"/>
              </a:spcBef>
              <a:spcAft>
                <a:spcPct val="0"/>
              </a:spcAft>
              <a:defRPr sz="2400">
                <a:solidFill>
                  <a:srgbClr val="FF0000"/>
                </a:solidFill>
                <a:latin typeface="Times New Roman" pitchFamily="18" charset="0"/>
              </a:defRPr>
            </a:lvl6pPr>
            <a:lvl7pPr marL="2971800" indent="-228600" eaLnBrk="0" fontAlgn="base" hangingPunct="0">
              <a:spcBef>
                <a:spcPct val="0"/>
              </a:spcBef>
              <a:spcAft>
                <a:spcPct val="0"/>
              </a:spcAft>
              <a:defRPr sz="2400">
                <a:solidFill>
                  <a:srgbClr val="FF0000"/>
                </a:solidFill>
                <a:latin typeface="Times New Roman" pitchFamily="18" charset="0"/>
              </a:defRPr>
            </a:lvl7pPr>
            <a:lvl8pPr marL="3429000" indent="-228600" eaLnBrk="0" fontAlgn="base" hangingPunct="0">
              <a:spcBef>
                <a:spcPct val="0"/>
              </a:spcBef>
              <a:spcAft>
                <a:spcPct val="0"/>
              </a:spcAft>
              <a:defRPr sz="2400">
                <a:solidFill>
                  <a:srgbClr val="FF0000"/>
                </a:solidFill>
                <a:latin typeface="Times New Roman" pitchFamily="18" charset="0"/>
              </a:defRPr>
            </a:lvl8pPr>
            <a:lvl9pPr marL="3886200" indent="-228600" eaLnBrk="0" fontAlgn="base" hangingPunct="0">
              <a:spcBef>
                <a:spcPct val="0"/>
              </a:spcBef>
              <a:spcAft>
                <a:spcPct val="0"/>
              </a:spcAft>
              <a:defRPr sz="2400">
                <a:solidFill>
                  <a:srgbClr val="FF0000"/>
                </a:solidFill>
                <a:latin typeface="Times New Roman" pitchFamily="18" charset="0"/>
              </a:defRPr>
            </a:lvl9pPr>
          </a:lstStyle>
          <a:p>
            <a:pPr eaLnBrk="1" hangingPunct="1"/>
            <a:fld id="{A2FE5F5A-9F1C-427F-9740-8608FC006E23}" type="slidenum">
              <a:rPr lang="en-US" sz="1200" smtClean="0">
                <a:solidFill>
                  <a:prstClr val="black"/>
                </a:solidFill>
                <a:latin typeface="Arial" charset="0"/>
              </a:rPr>
              <a:pPr eaLnBrk="1" hangingPunct="1"/>
              <a:t>18</a:t>
            </a:fld>
            <a:endParaRPr lang="en-US" sz="1200">
              <a:solidFill>
                <a:prstClr val="black"/>
              </a:solidFill>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9267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318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799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625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995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9707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463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5639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9340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46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0758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4798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791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76109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456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693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6885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770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182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25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72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3792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7723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3009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9952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48528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6769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6866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6193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1184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10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8259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5105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9354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4208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4877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0900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5438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7066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16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6621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957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4424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5147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8677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7944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7101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1746A1F-E943-4CA0-B338-F1E289ACC8F6}" type="slidenum">
              <a:rPr lang="en-US"/>
              <a:pPr>
                <a:defRPr/>
              </a:pPr>
              <a:t>‹#›</a:t>
            </a:fld>
            <a:endParaRPr lang="en-US"/>
          </a:p>
        </p:txBody>
      </p:sp>
    </p:spTree>
    <p:extLst>
      <p:ext uri="{BB962C8B-B14F-4D97-AF65-F5344CB8AC3E}">
        <p14:creationId xmlns:p14="http://schemas.microsoft.com/office/powerpoint/2010/main" val="6982203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5126776-2C0E-4EE0-BEEE-F5EF4E819010}" type="slidenum">
              <a:rPr lang="en-US"/>
              <a:pPr>
                <a:defRPr/>
              </a:pPr>
              <a:t>‹#›</a:t>
            </a:fld>
            <a:endParaRPr lang="en-US"/>
          </a:p>
        </p:txBody>
      </p:sp>
    </p:spTree>
    <p:extLst>
      <p:ext uri="{BB962C8B-B14F-4D97-AF65-F5344CB8AC3E}">
        <p14:creationId xmlns:p14="http://schemas.microsoft.com/office/powerpoint/2010/main" val="3956330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D057071-E703-4409-B4CA-D20912E3E8D4}" type="slidenum">
              <a:rPr lang="en-US"/>
              <a:pPr>
                <a:defRPr/>
              </a:pPr>
              <a:t>‹#›</a:t>
            </a:fld>
            <a:endParaRPr lang="en-US"/>
          </a:p>
        </p:txBody>
      </p:sp>
    </p:spTree>
    <p:extLst>
      <p:ext uri="{BB962C8B-B14F-4D97-AF65-F5344CB8AC3E}">
        <p14:creationId xmlns:p14="http://schemas.microsoft.com/office/powerpoint/2010/main" val="35568570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BCB375A-D6B3-40EA-90AF-59A718918871}" type="slidenum">
              <a:rPr lang="en-US"/>
              <a:pPr>
                <a:defRPr/>
              </a:pPr>
              <a:t>‹#›</a:t>
            </a:fld>
            <a:endParaRPr lang="en-US"/>
          </a:p>
        </p:txBody>
      </p:sp>
    </p:spTree>
    <p:extLst>
      <p:ext uri="{BB962C8B-B14F-4D97-AF65-F5344CB8AC3E}">
        <p14:creationId xmlns:p14="http://schemas.microsoft.com/office/powerpoint/2010/main" val="23361175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F9E9975E-D929-48B9-9BEA-BC8FA6E0C494}" type="slidenum">
              <a:rPr lang="en-US"/>
              <a:pPr>
                <a:defRPr/>
              </a:pPr>
              <a:t>‹#›</a:t>
            </a:fld>
            <a:endParaRPr lang="en-US"/>
          </a:p>
        </p:txBody>
      </p:sp>
    </p:spTree>
    <p:extLst>
      <p:ext uri="{BB962C8B-B14F-4D97-AF65-F5344CB8AC3E}">
        <p14:creationId xmlns:p14="http://schemas.microsoft.com/office/powerpoint/2010/main" val="39205789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B0AFD14-9F60-4B46-9361-9842B9C8DDD1}" type="slidenum">
              <a:rPr lang="en-US"/>
              <a:pPr>
                <a:defRPr/>
              </a:pPr>
              <a:t>‹#›</a:t>
            </a:fld>
            <a:endParaRPr lang="en-US"/>
          </a:p>
        </p:txBody>
      </p:sp>
    </p:spTree>
    <p:extLst>
      <p:ext uri="{BB962C8B-B14F-4D97-AF65-F5344CB8AC3E}">
        <p14:creationId xmlns:p14="http://schemas.microsoft.com/office/powerpoint/2010/main" val="2340104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925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AFA6E6C-A258-4F0B-8022-C4EBC82BCEA6}" type="slidenum">
              <a:rPr lang="en-US"/>
              <a:pPr>
                <a:defRPr/>
              </a:pPr>
              <a:t>‹#›</a:t>
            </a:fld>
            <a:endParaRPr lang="en-US"/>
          </a:p>
        </p:txBody>
      </p:sp>
    </p:spTree>
    <p:extLst>
      <p:ext uri="{BB962C8B-B14F-4D97-AF65-F5344CB8AC3E}">
        <p14:creationId xmlns:p14="http://schemas.microsoft.com/office/powerpoint/2010/main" val="4336965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21EC43A-03D7-47F6-890F-4A00F64972FF}" type="slidenum">
              <a:rPr lang="en-US"/>
              <a:pPr>
                <a:defRPr/>
              </a:pPr>
              <a:t>‹#›</a:t>
            </a:fld>
            <a:endParaRPr lang="en-US"/>
          </a:p>
        </p:txBody>
      </p:sp>
    </p:spTree>
    <p:extLst>
      <p:ext uri="{BB962C8B-B14F-4D97-AF65-F5344CB8AC3E}">
        <p14:creationId xmlns:p14="http://schemas.microsoft.com/office/powerpoint/2010/main" val="1118069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BAD1C6F-7A5F-4C84-A71C-1E280A0FC43A}" type="slidenum">
              <a:rPr lang="en-US"/>
              <a:pPr>
                <a:defRPr/>
              </a:pPr>
              <a:t>‹#›</a:t>
            </a:fld>
            <a:endParaRPr lang="en-US"/>
          </a:p>
        </p:txBody>
      </p:sp>
    </p:spTree>
    <p:extLst>
      <p:ext uri="{BB962C8B-B14F-4D97-AF65-F5344CB8AC3E}">
        <p14:creationId xmlns:p14="http://schemas.microsoft.com/office/powerpoint/2010/main" val="14521092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4B9BA1B-9467-417A-A403-84E743B1BCAE}" type="slidenum">
              <a:rPr lang="en-US"/>
              <a:pPr>
                <a:defRPr/>
              </a:pPr>
              <a:t>‹#›</a:t>
            </a:fld>
            <a:endParaRPr lang="en-US"/>
          </a:p>
        </p:txBody>
      </p:sp>
    </p:spTree>
    <p:extLst>
      <p:ext uri="{BB962C8B-B14F-4D97-AF65-F5344CB8AC3E}">
        <p14:creationId xmlns:p14="http://schemas.microsoft.com/office/powerpoint/2010/main" val="9868460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636180D-AC72-4AFE-AAF6-01BB0E138DBC}" type="slidenum">
              <a:rPr lang="en-US"/>
              <a:pPr>
                <a:defRPr/>
              </a:pPr>
              <a:t>‹#›</a:t>
            </a:fld>
            <a:endParaRPr lang="en-US"/>
          </a:p>
        </p:txBody>
      </p:sp>
    </p:spTree>
    <p:extLst>
      <p:ext uri="{BB962C8B-B14F-4D97-AF65-F5344CB8AC3E}">
        <p14:creationId xmlns:p14="http://schemas.microsoft.com/office/powerpoint/2010/main" val="26793876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3DE181-3868-4634-A069-5857694A98FF}" type="slidenum">
              <a:rPr lang="en-US"/>
              <a:pPr>
                <a:defRPr/>
              </a:pPr>
              <a:t>‹#›</a:t>
            </a:fld>
            <a:endParaRPr lang="en-US"/>
          </a:p>
        </p:txBody>
      </p:sp>
    </p:spTree>
    <p:extLst>
      <p:ext uri="{BB962C8B-B14F-4D97-AF65-F5344CB8AC3E}">
        <p14:creationId xmlns:p14="http://schemas.microsoft.com/office/powerpoint/2010/main" val="2972267513"/>
      </p:ext>
    </p:extLst>
  </p:cSld>
  <p:clrMapOvr>
    <a:masterClrMapping/>
  </p:clrMapOvr>
  <p:transition>
    <p:sndAc>
      <p:stSnd>
        <p:snd r:embed="rId1" name="chimes.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6169DD-3902-4650-B3A8-0C36AA52F0D3}" type="slidenum">
              <a:rPr lang="en-US"/>
              <a:pPr>
                <a:defRPr/>
              </a:pPr>
              <a:t>‹#›</a:t>
            </a:fld>
            <a:endParaRPr lang="en-US"/>
          </a:p>
        </p:txBody>
      </p:sp>
    </p:spTree>
    <p:extLst>
      <p:ext uri="{BB962C8B-B14F-4D97-AF65-F5344CB8AC3E}">
        <p14:creationId xmlns:p14="http://schemas.microsoft.com/office/powerpoint/2010/main" val="1914640121"/>
      </p:ext>
    </p:extLst>
  </p:cSld>
  <p:clrMapOvr>
    <a:masterClrMapping/>
  </p:clrMapOvr>
  <p:transition>
    <p:sndAc>
      <p:stSnd>
        <p:snd r:embed="rId1" name="chimes.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3EBF8CB-DB74-45D8-8724-89E75FDF9F5A}" type="slidenum">
              <a:rPr lang="en-US"/>
              <a:pPr>
                <a:defRPr/>
              </a:pPr>
              <a:t>‹#›</a:t>
            </a:fld>
            <a:endParaRPr lang="en-US"/>
          </a:p>
        </p:txBody>
      </p:sp>
    </p:spTree>
    <p:extLst>
      <p:ext uri="{BB962C8B-B14F-4D97-AF65-F5344CB8AC3E}">
        <p14:creationId xmlns:p14="http://schemas.microsoft.com/office/powerpoint/2010/main" val="2874672588"/>
      </p:ext>
    </p:extLst>
  </p:cSld>
  <p:clrMapOvr>
    <a:masterClrMapping/>
  </p:clrMapOvr>
  <p:transition>
    <p:sndAc>
      <p:stSnd>
        <p:snd r:embed="rId1" name="chimes.wav"/>
      </p:stSnd>
    </p:sndAc>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C9EE602-8C2A-4A21-BC2C-6E1D5A8775A5}" type="slidenum">
              <a:rPr lang="en-US"/>
              <a:pPr>
                <a:defRPr/>
              </a:pPr>
              <a:t>‹#›</a:t>
            </a:fld>
            <a:endParaRPr lang="en-US"/>
          </a:p>
        </p:txBody>
      </p:sp>
    </p:spTree>
    <p:extLst>
      <p:ext uri="{BB962C8B-B14F-4D97-AF65-F5344CB8AC3E}">
        <p14:creationId xmlns:p14="http://schemas.microsoft.com/office/powerpoint/2010/main" val="2627323592"/>
      </p:ext>
    </p:extLst>
  </p:cSld>
  <p:clrMapOvr>
    <a:masterClrMapping/>
  </p:clrMapOvr>
  <p:transition>
    <p:sndAc>
      <p:stSnd>
        <p:snd r:embed="rId1" name="chimes.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9017ED-C0DB-4445-AF17-1D3B4197A0C6}" type="slidenum">
              <a:rPr lang="en-US"/>
              <a:pPr>
                <a:defRPr/>
              </a:pPr>
              <a:t>‹#›</a:t>
            </a:fld>
            <a:endParaRPr lang="en-US"/>
          </a:p>
        </p:txBody>
      </p:sp>
    </p:spTree>
    <p:extLst>
      <p:ext uri="{BB962C8B-B14F-4D97-AF65-F5344CB8AC3E}">
        <p14:creationId xmlns:p14="http://schemas.microsoft.com/office/powerpoint/2010/main" val="1855237568"/>
      </p:ext>
    </p:extLst>
  </p:cSld>
  <p:clrMapOvr>
    <a:masterClrMapping/>
  </p:clrMapOvr>
  <p:transition>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6662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76510C0-C6F8-4193-8129-3B5EDA789E0A}" type="slidenum">
              <a:rPr lang="en-US"/>
              <a:pPr>
                <a:defRPr/>
              </a:pPr>
              <a:t>‹#›</a:t>
            </a:fld>
            <a:endParaRPr lang="en-US"/>
          </a:p>
        </p:txBody>
      </p:sp>
    </p:spTree>
    <p:extLst>
      <p:ext uri="{BB962C8B-B14F-4D97-AF65-F5344CB8AC3E}">
        <p14:creationId xmlns:p14="http://schemas.microsoft.com/office/powerpoint/2010/main" val="547631131"/>
      </p:ext>
    </p:extLst>
  </p:cSld>
  <p:clrMapOvr>
    <a:masterClrMapping/>
  </p:clrMapOvr>
  <p:transition>
    <p:sndAc>
      <p:stSnd>
        <p:snd r:embed="rId1" name="chimes.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A87DDE-F2EB-428C-B26F-16B01A109502}" type="slidenum">
              <a:rPr lang="en-US"/>
              <a:pPr>
                <a:defRPr/>
              </a:pPr>
              <a:t>‹#›</a:t>
            </a:fld>
            <a:endParaRPr lang="en-US"/>
          </a:p>
        </p:txBody>
      </p:sp>
    </p:spTree>
    <p:extLst>
      <p:ext uri="{BB962C8B-B14F-4D97-AF65-F5344CB8AC3E}">
        <p14:creationId xmlns:p14="http://schemas.microsoft.com/office/powerpoint/2010/main" val="1820534578"/>
      </p:ext>
    </p:extLst>
  </p:cSld>
  <p:clrMapOvr>
    <a:masterClrMapping/>
  </p:clrMapOvr>
  <p:transition>
    <p:sndAc>
      <p:stSnd>
        <p:snd r:embed="rId1" name="chimes.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DF652CF-F256-4232-904F-04427ACC35C0}" type="slidenum">
              <a:rPr lang="en-US"/>
              <a:pPr>
                <a:defRPr/>
              </a:pPr>
              <a:t>‹#›</a:t>
            </a:fld>
            <a:endParaRPr lang="en-US"/>
          </a:p>
        </p:txBody>
      </p:sp>
    </p:spTree>
    <p:extLst>
      <p:ext uri="{BB962C8B-B14F-4D97-AF65-F5344CB8AC3E}">
        <p14:creationId xmlns:p14="http://schemas.microsoft.com/office/powerpoint/2010/main" val="2887555381"/>
      </p:ext>
    </p:extLst>
  </p:cSld>
  <p:clrMapOvr>
    <a:masterClrMapping/>
  </p:clrMapOvr>
  <p:transition>
    <p:sndAc>
      <p:stSnd>
        <p:snd r:embed="rId1" name="chimes.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03ACA72-316D-4219-97D8-021A89D69620}" type="slidenum">
              <a:rPr lang="en-US"/>
              <a:pPr>
                <a:defRPr/>
              </a:pPr>
              <a:t>‹#›</a:t>
            </a:fld>
            <a:endParaRPr lang="en-US"/>
          </a:p>
        </p:txBody>
      </p:sp>
    </p:spTree>
    <p:extLst>
      <p:ext uri="{BB962C8B-B14F-4D97-AF65-F5344CB8AC3E}">
        <p14:creationId xmlns:p14="http://schemas.microsoft.com/office/powerpoint/2010/main" val="1824469456"/>
      </p:ext>
    </p:extLst>
  </p:cSld>
  <p:clrMapOvr>
    <a:masterClrMapping/>
  </p:clrMapOvr>
  <p:transition>
    <p:sndAc>
      <p:stSnd>
        <p:snd r:embed="rId1" name="chimes.wav"/>
      </p:stSnd>
    </p:sndAc>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2EF029A-21F8-4015-AD8E-6455EDEF37AF}" type="slidenum">
              <a:rPr lang="en-US"/>
              <a:pPr>
                <a:defRPr/>
              </a:pPr>
              <a:t>‹#›</a:t>
            </a:fld>
            <a:endParaRPr lang="en-US"/>
          </a:p>
        </p:txBody>
      </p:sp>
    </p:spTree>
    <p:extLst>
      <p:ext uri="{BB962C8B-B14F-4D97-AF65-F5344CB8AC3E}">
        <p14:creationId xmlns:p14="http://schemas.microsoft.com/office/powerpoint/2010/main" val="2917059463"/>
      </p:ext>
    </p:extLst>
  </p:cSld>
  <p:clrMapOvr>
    <a:masterClrMapping/>
  </p:clrMapOvr>
  <p:transition>
    <p:sndAc>
      <p:stSnd>
        <p:snd r:embed="rId1" name="chimes.wav"/>
      </p:stSnd>
    </p:sndAc>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D577160-FEC0-4C6B-BE25-F396C83B95A0}" type="slidenum">
              <a:rPr lang="en-US"/>
              <a:pPr>
                <a:defRPr/>
              </a:pPr>
              <a:t>‹#›</a:t>
            </a:fld>
            <a:endParaRPr lang="en-US"/>
          </a:p>
        </p:txBody>
      </p:sp>
    </p:spTree>
    <p:extLst>
      <p:ext uri="{BB962C8B-B14F-4D97-AF65-F5344CB8AC3E}">
        <p14:creationId xmlns:p14="http://schemas.microsoft.com/office/powerpoint/2010/main" val="4174122931"/>
      </p:ext>
    </p:extLst>
  </p:cSld>
  <p:clrMapOvr>
    <a:masterClrMapping/>
  </p:clrMapOvr>
  <p:transition>
    <p:sndAc>
      <p:stSnd>
        <p:snd r:embed="rId1" name="chimes.wav"/>
      </p:stSnd>
    </p:sndAc>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1746A1F-E943-4CA0-B338-F1E289ACC8F6}" type="slidenum">
              <a:rPr lang="en-US"/>
              <a:pPr>
                <a:defRPr/>
              </a:pPr>
              <a:t>‹#›</a:t>
            </a:fld>
            <a:endParaRPr lang="en-US"/>
          </a:p>
        </p:txBody>
      </p:sp>
    </p:spTree>
    <p:extLst>
      <p:ext uri="{BB962C8B-B14F-4D97-AF65-F5344CB8AC3E}">
        <p14:creationId xmlns:p14="http://schemas.microsoft.com/office/powerpoint/2010/main" val="36629246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5126776-2C0E-4EE0-BEEE-F5EF4E819010}" type="slidenum">
              <a:rPr lang="en-US"/>
              <a:pPr>
                <a:defRPr/>
              </a:pPr>
              <a:t>‹#›</a:t>
            </a:fld>
            <a:endParaRPr lang="en-US"/>
          </a:p>
        </p:txBody>
      </p:sp>
    </p:spTree>
    <p:extLst>
      <p:ext uri="{BB962C8B-B14F-4D97-AF65-F5344CB8AC3E}">
        <p14:creationId xmlns:p14="http://schemas.microsoft.com/office/powerpoint/2010/main" val="27086000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D057071-E703-4409-B4CA-D20912E3E8D4}" type="slidenum">
              <a:rPr lang="en-US"/>
              <a:pPr>
                <a:defRPr/>
              </a:pPr>
              <a:t>‹#›</a:t>
            </a:fld>
            <a:endParaRPr lang="en-US"/>
          </a:p>
        </p:txBody>
      </p:sp>
    </p:spTree>
    <p:extLst>
      <p:ext uri="{BB962C8B-B14F-4D97-AF65-F5344CB8AC3E}">
        <p14:creationId xmlns:p14="http://schemas.microsoft.com/office/powerpoint/2010/main" val="42094060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BCB375A-D6B3-40EA-90AF-59A718918871}" type="slidenum">
              <a:rPr lang="en-US"/>
              <a:pPr>
                <a:defRPr/>
              </a:pPr>
              <a:t>‹#›</a:t>
            </a:fld>
            <a:endParaRPr lang="en-US"/>
          </a:p>
        </p:txBody>
      </p:sp>
    </p:spTree>
    <p:extLst>
      <p:ext uri="{BB962C8B-B14F-4D97-AF65-F5344CB8AC3E}">
        <p14:creationId xmlns:p14="http://schemas.microsoft.com/office/powerpoint/2010/main" val="224496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220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F9E9975E-D929-48B9-9BEA-BC8FA6E0C494}" type="slidenum">
              <a:rPr lang="en-US"/>
              <a:pPr>
                <a:defRPr/>
              </a:pPr>
              <a:t>‹#›</a:t>
            </a:fld>
            <a:endParaRPr lang="en-US"/>
          </a:p>
        </p:txBody>
      </p:sp>
    </p:spTree>
    <p:extLst>
      <p:ext uri="{BB962C8B-B14F-4D97-AF65-F5344CB8AC3E}">
        <p14:creationId xmlns:p14="http://schemas.microsoft.com/office/powerpoint/2010/main" val="19156597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B0AFD14-9F60-4B46-9361-9842B9C8DDD1}" type="slidenum">
              <a:rPr lang="en-US"/>
              <a:pPr>
                <a:defRPr/>
              </a:pPr>
              <a:t>‹#›</a:t>
            </a:fld>
            <a:endParaRPr lang="en-US"/>
          </a:p>
        </p:txBody>
      </p:sp>
    </p:spTree>
    <p:extLst>
      <p:ext uri="{BB962C8B-B14F-4D97-AF65-F5344CB8AC3E}">
        <p14:creationId xmlns:p14="http://schemas.microsoft.com/office/powerpoint/2010/main" val="9793276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AFA6E6C-A258-4F0B-8022-C4EBC82BCEA6}" type="slidenum">
              <a:rPr lang="en-US"/>
              <a:pPr>
                <a:defRPr/>
              </a:pPr>
              <a:t>‹#›</a:t>
            </a:fld>
            <a:endParaRPr lang="en-US"/>
          </a:p>
        </p:txBody>
      </p:sp>
    </p:spTree>
    <p:extLst>
      <p:ext uri="{BB962C8B-B14F-4D97-AF65-F5344CB8AC3E}">
        <p14:creationId xmlns:p14="http://schemas.microsoft.com/office/powerpoint/2010/main" val="38817101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21EC43A-03D7-47F6-890F-4A00F64972FF}" type="slidenum">
              <a:rPr lang="en-US"/>
              <a:pPr>
                <a:defRPr/>
              </a:pPr>
              <a:t>‹#›</a:t>
            </a:fld>
            <a:endParaRPr lang="en-US"/>
          </a:p>
        </p:txBody>
      </p:sp>
    </p:spTree>
    <p:extLst>
      <p:ext uri="{BB962C8B-B14F-4D97-AF65-F5344CB8AC3E}">
        <p14:creationId xmlns:p14="http://schemas.microsoft.com/office/powerpoint/2010/main" val="15633559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BAD1C6F-7A5F-4C84-A71C-1E280A0FC43A}" type="slidenum">
              <a:rPr lang="en-US"/>
              <a:pPr>
                <a:defRPr/>
              </a:pPr>
              <a:t>‹#›</a:t>
            </a:fld>
            <a:endParaRPr lang="en-US"/>
          </a:p>
        </p:txBody>
      </p:sp>
    </p:spTree>
    <p:extLst>
      <p:ext uri="{BB962C8B-B14F-4D97-AF65-F5344CB8AC3E}">
        <p14:creationId xmlns:p14="http://schemas.microsoft.com/office/powerpoint/2010/main" val="35513139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4B9BA1B-9467-417A-A403-84E743B1BCAE}" type="slidenum">
              <a:rPr lang="en-US"/>
              <a:pPr>
                <a:defRPr/>
              </a:pPr>
              <a:t>‹#›</a:t>
            </a:fld>
            <a:endParaRPr lang="en-US"/>
          </a:p>
        </p:txBody>
      </p:sp>
    </p:spTree>
    <p:extLst>
      <p:ext uri="{BB962C8B-B14F-4D97-AF65-F5344CB8AC3E}">
        <p14:creationId xmlns:p14="http://schemas.microsoft.com/office/powerpoint/2010/main" val="15862129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636180D-AC72-4AFE-AAF6-01BB0E138DBC}" type="slidenum">
              <a:rPr lang="en-US"/>
              <a:pPr>
                <a:defRPr/>
              </a:pPr>
              <a:t>‹#›</a:t>
            </a:fld>
            <a:endParaRPr lang="en-US"/>
          </a:p>
        </p:txBody>
      </p:sp>
    </p:spTree>
    <p:extLst>
      <p:ext uri="{BB962C8B-B14F-4D97-AF65-F5344CB8AC3E}">
        <p14:creationId xmlns:p14="http://schemas.microsoft.com/office/powerpoint/2010/main" val="16232831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20FEC-C546-46D3-922E-B93EFE53C7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085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7F9675-228E-473D-884B-C66A4FE92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7017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D74AB6-4974-475A-B0FE-A97EFEA6B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9172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1833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9870E9-F404-4B94-A882-2B64A1774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2624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9FF767-FBFE-4B89-8FD5-2DE76C9FA1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80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776E22-127E-4BBA-93F9-7FD1396BDA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2025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879F02-9DB4-4AF8-9D89-28940C29D3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6866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67805A-3A45-4B85-9CE0-C9D4676E8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4007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7EF2D-395F-46D0-BCC4-707A022C9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7178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66695-C59A-4632-9BF2-F81776499B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4422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96C-7536-44B8-98B0-74D849BA70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0732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9B65CC-603B-4502-A14A-170D44CDE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6111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7D2232-D12B-4167-8C1F-4642A6D96E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6878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904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991A3F-1F47-4F31-8760-4700E0E9E3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0373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A40D54-86FF-473F-8F9D-4CB317B9A4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1857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BE138C-68D0-4FEC-907F-65DED9FDB8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3297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697524-FB2C-431D-9091-7228AF022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71182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BF73F7-E21D-467D-BD0F-B258F4B07D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27511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8BB2C3-5A77-4B11-9D30-459FEA45A6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80915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CDF622-5526-45E4-B6D9-62FFD0609A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74534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D147FA-47AF-46A6-B397-4AF728795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61825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86DE5-FF15-4BBB-A14C-DE4C25D0E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03217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914CE5-C94B-4F58-8CF5-563F5DFA9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98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818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256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90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863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816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8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622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686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277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98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405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740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361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536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04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453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380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555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47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3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09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382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116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786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272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18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563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571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17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2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043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494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042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58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2927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79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785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683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600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93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27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587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959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798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22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6526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332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155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803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69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811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328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9486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548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729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206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191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8908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704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145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480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93362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673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1948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552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4959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701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465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327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2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985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22999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568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436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6711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09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272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180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3350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12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audio" Target="../media/audio1.wav"/><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3889369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8682668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2463823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6713"/>
          </a:xfrm>
          <a:prstGeom prst="rect">
            <a:avLst/>
          </a:prstGeom>
        </p:spPr>
        <p:txBody>
          <a:bodyPr vert="horz" lIns="91440" tIns="45720" rIns="91440" bIns="45720" rtlCol="0" anchor="ctr"/>
          <a:lstStyle>
            <a:lvl1pPr algn="l">
              <a:defRPr sz="1200">
                <a:solidFill>
                  <a:srgbClr val="FFFFFF"/>
                </a:solidFill>
                <a:latin typeface="+mn-lt"/>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4"/>
            <a:ext cx="2895600" cy="366713"/>
          </a:xfrm>
          <a:prstGeom prst="rect">
            <a:avLst/>
          </a:prstGeom>
        </p:spPr>
        <p:txBody>
          <a:bodyPr vert="horz" lIns="91440" tIns="45720" rIns="91440" bIns="45720" rtlCol="0" anchor="ctr"/>
          <a:lstStyle>
            <a:lvl1pPr algn="ctr">
              <a:defRPr sz="1200">
                <a:solidFill>
                  <a:srgbClr val="FFFFFF"/>
                </a:solidFill>
                <a:latin typeface="+mn-lt"/>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4"/>
            <a:ext cx="2133600" cy="366713"/>
          </a:xfrm>
          <a:prstGeom prst="rect">
            <a:avLst/>
          </a:prstGeom>
        </p:spPr>
        <p:txBody>
          <a:bodyPr vert="horz" lIns="91440" tIns="45720" rIns="91440" bIns="45720" rtlCol="0" anchor="ctr"/>
          <a:lstStyle>
            <a:lvl1pPr algn="r">
              <a:defRPr sz="1200" smtClean="0">
                <a:solidFill>
                  <a:srgbClr val="FFFFFF"/>
                </a:solidFill>
                <a:latin typeface="+mn-lt"/>
                <a:cs typeface="+mn-cs"/>
              </a:defRPr>
            </a:lvl1pPr>
          </a:lstStyle>
          <a:p>
            <a:pPr fontAlgn="base">
              <a:spcBef>
                <a:spcPct val="0"/>
              </a:spcBef>
              <a:spcAft>
                <a:spcPct val="0"/>
              </a:spcAft>
              <a:defRPr/>
            </a:pPr>
            <a:fld id="{BE81D2FE-DA17-4AC2-88AA-FA7E0E6404D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1326183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fontAlgn="base">
              <a:spcBef>
                <a:spcPct val="0"/>
              </a:spcBef>
              <a:spcAft>
                <a:spcPct val="0"/>
              </a:spcAft>
              <a:defRPr/>
            </a:pPr>
            <a:fld id="{A144EB87-BCDF-4DC3-B50A-34E8F78DAA0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56395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sndAc>
      <p:stSnd>
        <p:snd r:embed="rId13" name="chimes.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6713"/>
          </a:xfrm>
          <a:prstGeom prst="rect">
            <a:avLst/>
          </a:prstGeom>
        </p:spPr>
        <p:txBody>
          <a:bodyPr vert="horz" lIns="91440" tIns="45720" rIns="91440" bIns="45720" rtlCol="0" anchor="ctr"/>
          <a:lstStyle>
            <a:lvl1pPr algn="l">
              <a:defRPr sz="1200">
                <a:solidFill>
                  <a:srgbClr val="FFFFFF"/>
                </a:solidFill>
                <a:latin typeface="+mn-lt"/>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60"/>
            <a:ext cx="2895600" cy="366713"/>
          </a:xfrm>
          <a:prstGeom prst="rect">
            <a:avLst/>
          </a:prstGeom>
        </p:spPr>
        <p:txBody>
          <a:bodyPr vert="horz" lIns="91440" tIns="45720" rIns="91440" bIns="45720" rtlCol="0" anchor="ctr"/>
          <a:lstStyle>
            <a:lvl1pPr algn="ctr">
              <a:defRPr sz="1200">
                <a:solidFill>
                  <a:srgbClr val="FFFFFF"/>
                </a:solidFill>
                <a:latin typeface="+mn-lt"/>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60"/>
            <a:ext cx="2133600" cy="366713"/>
          </a:xfrm>
          <a:prstGeom prst="rect">
            <a:avLst/>
          </a:prstGeom>
        </p:spPr>
        <p:txBody>
          <a:bodyPr vert="horz" lIns="91440" tIns="45720" rIns="91440" bIns="45720" rtlCol="0" anchor="ctr"/>
          <a:lstStyle>
            <a:lvl1pPr algn="r">
              <a:defRPr sz="1200" smtClean="0">
                <a:solidFill>
                  <a:srgbClr val="FFFFFF"/>
                </a:solidFill>
                <a:latin typeface="+mn-lt"/>
                <a:cs typeface="+mn-cs"/>
              </a:defRPr>
            </a:lvl1pPr>
          </a:lstStyle>
          <a:p>
            <a:pPr fontAlgn="base">
              <a:spcBef>
                <a:spcPct val="0"/>
              </a:spcBef>
              <a:spcAft>
                <a:spcPct val="0"/>
              </a:spcAft>
              <a:defRPr/>
            </a:pPr>
            <a:fld id="{BE81D2FE-DA17-4AC2-88AA-FA7E0E6404D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562694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defRPr/>
            </a:pPr>
            <a:fld id="{1EC27444-A1E1-4372-A6DB-C7509E4A78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6585725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eaLnBrk="0" hangingPunct="0">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eaLnBrk="0" hangingPunct="0">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eaLnBrk="0" hangingPunct="0">
              <a:defRPr sz="1200">
                <a:solidFill>
                  <a:schemeClr val="tx1">
                    <a:tint val="75000"/>
                  </a:schemeClr>
                </a:solidFill>
              </a:defRPr>
            </a:lvl1pPr>
          </a:lstStyle>
          <a:p>
            <a:pPr fontAlgn="base">
              <a:spcBef>
                <a:spcPct val="0"/>
              </a:spcBef>
              <a:spcAft>
                <a:spcPct val="0"/>
              </a:spcAft>
              <a:defRPr/>
            </a:pPr>
            <a:fld id="{4231FAD3-8BD4-494E-8E05-EB31488D8A61}" type="slidenum">
              <a:rPr lang="en-US">
                <a:solidFill>
                  <a:prstClr val="black">
                    <a:tint val="75000"/>
                  </a:prstClr>
                </a:solidFill>
                <a:latin typeface="Tahoma" pitchFamily="34" charset="0"/>
              </a:rPr>
              <a:pPr fontAlgn="base">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val="183755695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9478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952057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271104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542202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0631137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1186712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271117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697221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27.gif"/><Relationship Id="rId12" Type="http://schemas.openxmlformats.org/officeDocument/2006/relationships/image" Target="../media/image32.gif"/><Relationship Id="rId2" Type="http://schemas.openxmlformats.org/officeDocument/2006/relationships/slideLayout" Target="../slideLayouts/slideLayout167.xml"/><Relationship Id="rId1" Type="http://schemas.openxmlformats.org/officeDocument/2006/relationships/audio" Target="em%20qua%20nga%204%20duong%20pho%201L%20casio.mp3" TargetMode="External"/><Relationship Id="rId6" Type="http://schemas.openxmlformats.org/officeDocument/2006/relationships/image" Target="../media/image26.gif"/><Relationship Id="rId11" Type="http://schemas.openxmlformats.org/officeDocument/2006/relationships/image" Target="../media/image31.gif"/><Relationship Id="rId5" Type="http://schemas.openxmlformats.org/officeDocument/2006/relationships/image" Target="../media/image25.jpeg"/><Relationship Id="rId15" Type="http://schemas.openxmlformats.org/officeDocument/2006/relationships/image" Target="../media/image34.png"/><Relationship Id="rId10" Type="http://schemas.openxmlformats.org/officeDocument/2006/relationships/image" Target="../media/image30.gif"/><Relationship Id="rId4" Type="http://schemas.openxmlformats.org/officeDocument/2006/relationships/image" Target="../media/image24.jpeg"/><Relationship Id="rId9" Type="http://schemas.openxmlformats.org/officeDocument/2006/relationships/image" Target="../media/image29.gif"/><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66875" cy="6858000"/>
          </a:xfrm>
          <a:prstGeom prst="rect">
            <a:avLst/>
          </a:prstGeom>
        </p:spPr>
      </p:pic>
      <p:sp>
        <p:nvSpPr>
          <p:cNvPr id="2" name="Rectangle 3"/>
          <p:cNvSpPr>
            <a:spLocks noChangeArrowheads="1"/>
          </p:cNvSpPr>
          <p:nvPr/>
        </p:nvSpPr>
        <p:spPr bwMode="auto">
          <a:xfrm>
            <a:off x="85802" y="2061030"/>
            <a:ext cx="91440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r>
              <a:rPr lang="en-US" altLang="en-US" sz="4000" b="1" dirty="0">
                <a:solidFill>
                  <a:srgbClr val="0000FF"/>
                </a:solidFill>
                <a:latin typeface=".VnTimeH" panose="020B7200000000000000" pitchFamily="34" charset="0"/>
              </a:rPr>
            </a:br>
            <a:r>
              <a:rPr lang="en-US" altLang="en-US" sz="4000" b="1" dirty="0" err="1">
                <a:solidFill>
                  <a:srgbClr val="C00000"/>
                </a:solidFill>
                <a:latin typeface="Times New Roman" panose="02020603050405020304" pitchFamily="18" charset="0"/>
              </a:rPr>
              <a:t>Truyện</a:t>
            </a:r>
            <a:r>
              <a:rPr lang="en-US" altLang="en-US" sz="4000" b="1" dirty="0">
                <a:solidFill>
                  <a:srgbClr val="C00000"/>
                </a:solidFill>
                <a:latin typeface="Times New Roman" panose="02020603050405020304" pitchFamily="18" charset="0"/>
              </a:rPr>
              <a:t>:“ Ba </a:t>
            </a:r>
            <a:r>
              <a:rPr lang="en-US" altLang="en-US" sz="4000" b="1" dirty="0" err="1">
                <a:solidFill>
                  <a:srgbClr val="C00000"/>
                </a:solidFill>
                <a:latin typeface="Times New Roman" panose="02020603050405020304" pitchFamily="18" charset="0"/>
              </a:rPr>
              <a:t>cô</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gái</a:t>
            </a:r>
            <a:r>
              <a:rPr lang="en-US" altLang="en-US" sz="3200" b="1" dirty="0">
                <a:solidFill>
                  <a:srgbClr val="C00000"/>
                </a:solidFill>
                <a:latin typeface="Times New Roman" panose="02020603050405020304" pitchFamily="18" charset="0"/>
              </a:rPr>
              <a:t>”</a:t>
            </a:r>
            <a:br>
              <a:rPr lang="en-US" altLang="en-US" sz="3200" b="1" dirty="0">
                <a:solidFill>
                  <a:srgbClr val="C00000"/>
                </a:solidFill>
                <a:latin typeface=".VnTimeH" panose="020B7200000000000000" pitchFamily="34" charset="0"/>
              </a:rPr>
            </a:br>
            <a:endParaRPr lang="en-US" altLang="en-US" sz="3200" b="1" dirty="0">
              <a:solidFill>
                <a:srgbClr val="C00000"/>
              </a:solidFill>
              <a:latin typeface=".VnTimeH" panose="020B7200000000000000" pitchFamily="34" charset="0"/>
            </a:endParaRPr>
          </a:p>
          <a:p>
            <a:pPr algn="ctr" eaLnBrk="1" hangingPunct="1"/>
            <a:r>
              <a:rPr lang="en-US" altLang="en-US" sz="3200" b="1" dirty="0" err="1">
                <a:solidFill>
                  <a:srgbClr val="002060"/>
                </a:solidFill>
                <a:latin typeface="Times New Roman" panose="02020603050405020304" pitchFamily="18" charset="0"/>
              </a:rPr>
              <a:t>Đối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tượng</a:t>
            </a:r>
            <a:r>
              <a:rPr lang="en-US" altLang="en-US" b="1" dirty="0">
                <a:solidFill>
                  <a:srgbClr val="002060"/>
                </a:solidFill>
                <a:latin typeface=".VnTeknical" pitchFamily="34" charset="0"/>
              </a:rPr>
              <a:t>:</a:t>
            </a:r>
            <a:r>
              <a:rPr lang="en-US" altLang="en-US" sz="3200" b="1" dirty="0">
                <a:solidFill>
                  <a:srgbClr val="002060"/>
                </a:solidFill>
                <a:latin typeface=".VnTeknical" pitchFamily="34" charset="0"/>
              </a:rPr>
              <a:t> </a:t>
            </a:r>
            <a:r>
              <a:rPr lang="en-US" altLang="en-US" sz="3200" b="1" dirty="0" err="1">
                <a:solidFill>
                  <a:srgbClr val="002060"/>
                </a:solidFill>
                <a:latin typeface="Times New Roman" panose="02020603050405020304" pitchFamily="18" charset="0"/>
              </a:rPr>
              <a:t>Mẫu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giáo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lớn</a:t>
            </a:r>
            <a:br>
              <a:rPr lang="en-US" altLang="en-US" sz="3200" b="1" dirty="0">
                <a:solidFill>
                  <a:srgbClr val="002060"/>
                </a:solidFill>
                <a:latin typeface="Times New Roman" panose="02020603050405020304" pitchFamily="18" charset="0"/>
              </a:rPr>
            </a:br>
            <a:r>
              <a:rPr lang="en-US" altLang="en-US" sz="3200" b="1" dirty="0" err="1">
                <a:solidFill>
                  <a:srgbClr val="002060"/>
                </a:solidFill>
                <a:latin typeface="Times New Roman" panose="02020603050405020304" pitchFamily="18" charset="0"/>
              </a:rPr>
              <a:t>Giáo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viên</a:t>
            </a:r>
            <a:r>
              <a:rPr lang="en-US" altLang="en-US" sz="3200" b="1" dirty="0">
                <a:solidFill>
                  <a:srgbClr val="002060"/>
                </a:solidFill>
                <a:latin typeface="Times New Roman" panose="02020603050405020304" pitchFamily="18" charset="0"/>
              </a:rPr>
              <a:t> : </a:t>
            </a:r>
            <a:r>
              <a:rPr lang="en-US" altLang="en-US" sz="3200" b="1" dirty="0" err="1">
                <a:solidFill>
                  <a:srgbClr val="002060"/>
                </a:solidFill>
                <a:latin typeface="Times New Roman" panose="02020603050405020304" pitchFamily="18" charset="0"/>
              </a:rPr>
              <a:t>Nguyễn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Thị</a:t>
            </a:r>
            <a:r>
              <a:rPr lang="en-US" altLang="en-US" sz="3200" b="1" dirty="0">
                <a:solidFill>
                  <a:srgbClr val="002060"/>
                </a:solidFill>
                <a:latin typeface="Times New Roman" panose="02020603050405020304" pitchFamily="18" charset="0"/>
              </a:rPr>
              <a:t> Linh</a:t>
            </a:r>
            <a:br>
              <a:rPr lang="en-US" altLang="en-US" sz="3600" b="1" dirty="0">
                <a:solidFill>
                  <a:srgbClr val="002060"/>
                </a:solidFill>
                <a:latin typeface="Times New Roman" panose="02020603050405020304" pitchFamily="18" charset="0"/>
              </a:rPr>
            </a:br>
            <a:endParaRPr lang="en-US" altLang="en-US" sz="3600" b="1" dirty="0">
              <a:solidFill>
                <a:srgbClr val="002060"/>
              </a:solidFill>
              <a:latin typeface="Times New Roman" panose="02020603050405020304" pitchFamily="18" charset="0"/>
            </a:endParaRPr>
          </a:p>
        </p:txBody>
      </p:sp>
      <p:sp>
        <p:nvSpPr>
          <p:cNvPr id="3" name="Subtitle 2"/>
          <p:cNvSpPr txBox="1">
            <a:spLocks noChangeArrowheads="1"/>
          </p:cNvSpPr>
          <p:nvPr/>
        </p:nvSpPr>
        <p:spPr bwMode="auto">
          <a:xfrm>
            <a:off x="1600278" y="260350"/>
            <a:ext cx="61150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ts val="1000"/>
              </a:spcBef>
              <a:buFontTx/>
              <a:buNone/>
            </a:pP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UỶ BAN NHÂN DÂN QUẬN LONG BIÊN</a:t>
            </a:r>
          </a:p>
          <a:p>
            <a:pPr algn="ctr" eaLnBrk="1" hangingPunct="1">
              <a:lnSpc>
                <a:spcPct val="80000"/>
              </a:lnSpc>
              <a:spcBef>
                <a:spcPts val="1000"/>
              </a:spcBef>
              <a:buFontTx/>
              <a:buNone/>
            </a:pP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TRƯỜNG MẦM NON BẮC CẦU</a:t>
            </a:r>
          </a:p>
        </p:txBody>
      </p:sp>
      <p:sp>
        <p:nvSpPr>
          <p:cNvPr id="5" name="Subtitle 2"/>
          <p:cNvSpPr txBox="1">
            <a:spLocks noChangeArrowheads="1"/>
          </p:cNvSpPr>
          <p:nvPr/>
        </p:nvSpPr>
        <p:spPr bwMode="auto">
          <a:xfrm>
            <a:off x="990600" y="2081812"/>
            <a:ext cx="77152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ts val="1000"/>
              </a:spcBef>
              <a:buFontTx/>
              <a:buNone/>
            </a:pPr>
            <a:r>
              <a:rPr lang="en-US" altLang="en-US" b="1" dirty="0">
                <a:solidFill>
                  <a:schemeClr val="accent2">
                    <a:lumMod val="75000"/>
                  </a:schemeClr>
                </a:solidFill>
                <a:latin typeface="Times New Roman" panose="02020603050405020304" pitchFamily="18" charset="0"/>
                <a:cs typeface="Times New Roman" panose="02020603050405020304" pitchFamily="18" charset="0"/>
              </a:rPr>
              <a:t>LĨNH VỰC PHÁT TRIỂN NGÔN NGỮ</a:t>
            </a:r>
          </a:p>
          <a:p>
            <a:pPr algn="ctr" eaLnBrk="1" hangingPunct="1">
              <a:lnSpc>
                <a:spcPct val="80000"/>
              </a:lnSpc>
              <a:spcBef>
                <a:spcPts val="1000"/>
              </a:spcBef>
              <a:buFontTx/>
              <a:buNone/>
            </a:pPr>
            <a:r>
              <a:rPr lang="en-US" altLang="en-US" b="1" dirty="0">
                <a:solidFill>
                  <a:schemeClr val="accent2">
                    <a:lumMod val="75000"/>
                  </a:schemeClr>
                </a:solidFill>
                <a:latin typeface="Times New Roman" panose="02020603050405020304" pitchFamily="18" charset="0"/>
                <a:cs typeface="Times New Roman" panose="02020603050405020304" pitchFamily="18" charset="0"/>
              </a:rPr>
              <a:t>HOẠT ĐỘNG LÀM QUEN VĂN HỌC</a:t>
            </a:r>
          </a:p>
        </p:txBody>
      </p:sp>
      <p:pic>
        <p:nvPicPr>
          <p:cNvPr id="8" name="Picture 7">
            <a:extLst>
              <a:ext uri="{FF2B5EF4-FFF2-40B4-BE49-F238E27FC236}">
                <a16:creationId xmlns:a16="http://schemas.microsoft.com/office/drawing/2014/main" id="{EF122BE7-FDE1-8024-90FE-871CCAEF1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042" y="930535"/>
            <a:ext cx="1107916" cy="1107916"/>
          </a:xfrm>
          <a:prstGeom prst="rect">
            <a:avLst/>
          </a:prstGeom>
        </p:spPr>
      </p:pic>
    </p:spTree>
    <p:extLst>
      <p:ext uri="{BB962C8B-B14F-4D97-AF65-F5344CB8AC3E}">
        <p14:creationId xmlns:p14="http://schemas.microsoft.com/office/powerpoint/2010/main" val="3085908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p:txBody>
          <a:bodyPr/>
          <a:lstStyle/>
          <a:p>
            <a:pPr eaLnBrk="1" hangingPunct="1"/>
            <a:endParaRPr lang="vi-VN"/>
          </a:p>
        </p:txBody>
      </p:sp>
      <p:pic>
        <p:nvPicPr>
          <p:cNvPr id="11268" name="Picture 4" descr="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7229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2000" fill="hold"/>
                                        <p:tgtEl>
                                          <p:spTgt spid="11268"/>
                                        </p:tgtEl>
                                        <p:attrNameLst>
                                          <p:attrName>ppt_w</p:attrName>
                                        </p:attrNameLst>
                                      </p:cBhvr>
                                      <p:tavLst>
                                        <p:tav tm="0">
                                          <p:val>
                                            <p:fltVal val="0"/>
                                          </p:val>
                                        </p:tav>
                                        <p:tav tm="100000">
                                          <p:val>
                                            <p:strVal val="#ppt_w"/>
                                          </p:val>
                                        </p:tav>
                                      </p:tavLst>
                                    </p:anim>
                                    <p:anim calcmode="lin" valueType="num">
                                      <p:cBhvr>
                                        <p:cTn id="8" dur="2000" fill="hold"/>
                                        <p:tgtEl>
                                          <p:spTgt spid="11268"/>
                                        </p:tgtEl>
                                        <p:attrNameLst>
                                          <p:attrName>ppt_h</p:attrName>
                                        </p:attrNameLst>
                                      </p:cBhvr>
                                      <p:tavLst>
                                        <p:tav tm="0">
                                          <p:val>
                                            <p:fltVal val="0"/>
                                          </p:val>
                                        </p:tav>
                                        <p:tav tm="100000">
                                          <p:val>
                                            <p:strVal val="#ppt_h"/>
                                          </p:val>
                                        </p:tav>
                                      </p:tavLst>
                                    </p:anim>
                                    <p:anim calcmode="lin" valueType="num">
                                      <p:cBhvr>
                                        <p:cTn id="9" dur="2000" fill="hold"/>
                                        <p:tgtEl>
                                          <p:spTgt spid="1126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12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p:txBody>
          <a:bodyPr/>
          <a:lstStyle/>
          <a:p>
            <a:pPr eaLnBrk="1" hangingPunct="1"/>
            <a:endParaRPr lang="vi-VN"/>
          </a:p>
        </p:txBody>
      </p:sp>
      <p:pic>
        <p:nvPicPr>
          <p:cNvPr id="12292" name="Picture 4" descr="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9959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2000" fill="hold"/>
                                        <p:tgtEl>
                                          <p:spTgt spid="12292"/>
                                        </p:tgtEl>
                                        <p:attrNameLst>
                                          <p:attrName>ppt_w</p:attrName>
                                        </p:attrNameLst>
                                      </p:cBhvr>
                                      <p:tavLst>
                                        <p:tav tm="0">
                                          <p:val>
                                            <p:strVal val="#ppt_w*0.05"/>
                                          </p:val>
                                        </p:tav>
                                        <p:tav tm="100000">
                                          <p:val>
                                            <p:strVal val="#ppt_w"/>
                                          </p:val>
                                        </p:tav>
                                      </p:tavLst>
                                    </p:anim>
                                    <p:anim calcmode="lin" valueType="num">
                                      <p:cBhvr>
                                        <p:cTn id="8" dur="2000" fill="hold"/>
                                        <p:tgtEl>
                                          <p:spTgt spid="12292"/>
                                        </p:tgtEl>
                                        <p:attrNameLst>
                                          <p:attrName>ppt_h</p:attrName>
                                        </p:attrNameLst>
                                      </p:cBhvr>
                                      <p:tavLst>
                                        <p:tav tm="0">
                                          <p:val>
                                            <p:strVal val="#ppt_h"/>
                                          </p:val>
                                        </p:tav>
                                        <p:tav tm="100000">
                                          <p:val>
                                            <p:strVal val="#ppt_h"/>
                                          </p:val>
                                        </p:tav>
                                      </p:tavLst>
                                    </p:anim>
                                    <p:anim calcmode="lin" valueType="num">
                                      <p:cBhvr>
                                        <p:cTn id="9" dur="2000" fill="hold"/>
                                        <p:tgtEl>
                                          <p:spTgt spid="12292"/>
                                        </p:tgtEl>
                                        <p:attrNameLst>
                                          <p:attrName>ppt_x</p:attrName>
                                        </p:attrNameLst>
                                      </p:cBhvr>
                                      <p:tavLst>
                                        <p:tav tm="0">
                                          <p:val>
                                            <p:strVal val="#ppt_x-.2"/>
                                          </p:val>
                                        </p:tav>
                                        <p:tav tm="100000">
                                          <p:val>
                                            <p:strVal val="#ppt_x"/>
                                          </p:val>
                                        </p:tav>
                                      </p:tavLst>
                                    </p:anim>
                                    <p:anim calcmode="lin" valueType="num">
                                      <p:cBhvr>
                                        <p:cTn id="10" dur="2000" fill="hold"/>
                                        <p:tgtEl>
                                          <p:spTgt spid="12292"/>
                                        </p:tgtEl>
                                        <p:attrNameLst>
                                          <p:attrName>ppt_y</p:attrName>
                                        </p:attrNameLst>
                                      </p:cBhvr>
                                      <p:tavLst>
                                        <p:tav tm="0">
                                          <p:val>
                                            <p:strVal val="#ppt_y"/>
                                          </p:val>
                                        </p:tav>
                                        <p:tav tm="100000">
                                          <p:val>
                                            <p:strVal val="#ppt_y"/>
                                          </p:val>
                                        </p:tav>
                                      </p:tavLst>
                                    </p:anim>
                                    <p:animEffect transition="in" filter="fade">
                                      <p:cBhvr>
                                        <p:cTn id="11"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p:txBody>
          <a:bodyPr/>
          <a:lstStyle/>
          <a:p>
            <a:pPr eaLnBrk="1" hangingPunct="1"/>
            <a:endParaRPr lang="vi-VN"/>
          </a:p>
        </p:txBody>
      </p:sp>
      <p:pic>
        <p:nvPicPr>
          <p:cNvPr id="13316" name="Picture 4" descr="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3408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2000" fill="hold"/>
                                        <p:tgtEl>
                                          <p:spTgt spid="13316"/>
                                        </p:tgtEl>
                                        <p:attrNameLst>
                                          <p:attrName>ppt_x</p:attrName>
                                        </p:attrNameLst>
                                      </p:cBhvr>
                                      <p:tavLst>
                                        <p:tav tm="0">
                                          <p:val>
                                            <p:strVal val="#ppt_x-.2"/>
                                          </p:val>
                                        </p:tav>
                                        <p:tav tm="100000">
                                          <p:val>
                                            <p:strVal val="#ppt_x"/>
                                          </p:val>
                                        </p:tav>
                                      </p:tavLst>
                                    </p:anim>
                                    <p:anim calcmode="lin" valueType="num">
                                      <p:cBhvr>
                                        <p:cTn id="8" dur="2000" fill="hold"/>
                                        <p:tgtEl>
                                          <p:spTgt spid="13316"/>
                                        </p:tgtEl>
                                        <p:attrNameLst>
                                          <p:attrName>ppt_y</p:attrName>
                                        </p:attrNameLst>
                                      </p:cBhvr>
                                      <p:tavLst>
                                        <p:tav tm="0">
                                          <p:val>
                                            <p:strVal val="#ppt_y"/>
                                          </p:val>
                                        </p:tav>
                                        <p:tav tm="100000">
                                          <p:val>
                                            <p:strVal val="#ppt_y"/>
                                          </p:val>
                                        </p:tav>
                                      </p:tavLst>
                                    </p:anim>
                                    <p:animEffect transition="in" filter="wipe(right)" prLst="gradientSize: 0.1">
                                      <p:cBhvr>
                                        <p:cTn id="9"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endParaRPr lang="vi-VN"/>
          </a:p>
        </p:txBody>
      </p:sp>
      <p:pic>
        <p:nvPicPr>
          <p:cNvPr id="14340" name="Picture 4" descr="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7358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2000" fill="hold"/>
                                        <p:tgtEl>
                                          <p:spTgt spid="14340"/>
                                        </p:tgtEl>
                                        <p:attrNameLst>
                                          <p:attrName>ppt_x</p:attrName>
                                        </p:attrNameLst>
                                      </p:cBhvr>
                                      <p:tavLst>
                                        <p:tav tm="0">
                                          <p:val>
                                            <p:strVal val="#ppt_x-.2"/>
                                          </p:val>
                                        </p:tav>
                                        <p:tav tm="100000">
                                          <p:val>
                                            <p:strVal val="#ppt_x"/>
                                          </p:val>
                                        </p:tav>
                                      </p:tavLst>
                                    </p:anim>
                                    <p:anim calcmode="lin" valueType="num">
                                      <p:cBhvr>
                                        <p:cTn id="8" dur="2000" fill="hold"/>
                                        <p:tgtEl>
                                          <p:spTgt spid="14340"/>
                                        </p:tgtEl>
                                        <p:attrNameLst>
                                          <p:attrName>ppt_y</p:attrName>
                                        </p:attrNameLst>
                                      </p:cBhvr>
                                      <p:tavLst>
                                        <p:tav tm="0">
                                          <p:val>
                                            <p:strVal val="#ppt_y"/>
                                          </p:val>
                                        </p:tav>
                                        <p:tav tm="100000">
                                          <p:val>
                                            <p:strVal val="#ppt_y"/>
                                          </p:val>
                                        </p:tav>
                                      </p:tavLst>
                                    </p:anim>
                                    <p:animEffect transition="in" filter="wipe(right)" prLst="gradientSize: 0.1">
                                      <p:cBhvr>
                                        <p:cTn id="9"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endParaRPr lang="vi-VN"/>
          </a:p>
        </p:txBody>
      </p:sp>
      <p:pic>
        <p:nvPicPr>
          <p:cNvPr id="15364" name="Picture 4" descr="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274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2000" fill="hold"/>
                                        <p:tgtEl>
                                          <p:spTgt spid="15364"/>
                                        </p:tgtEl>
                                        <p:attrNameLst>
                                          <p:attrName>ppt_w</p:attrName>
                                        </p:attrNameLst>
                                      </p:cBhvr>
                                      <p:tavLst>
                                        <p:tav tm="0">
                                          <p:val>
                                            <p:fltVal val="0"/>
                                          </p:val>
                                        </p:tav>
                                        <p:tav tm="100000">
                                          <p:val>
                                            <p:strVal val="#ppt_w"/>
                                          </p:val>
                                        </p:tav>
                                      </p:tavLst>
                                    </p:anim>
                                    <p:anim calcmode="lin" valueType="num">
                                      <p:cBhvr>
                                        <p:cTn id="8" dur="2000" fill="hold"/>
                                        <p:tgtEl>
                                          <p:spTgt spid="153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pPr eaLnBrk="1" hangingPunct="1"/>
            <a:endParaRPr lang="vi-VN"/>
          </a:p>
        </p:txBody>
      </p:sp>
      <p:pic>
        <p:nvPicPr>
          <p:cNvPr id="16388" name="Picture 4" descr="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9805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2000" fill="hold"/>
                                        <p:tgtEl>
                                          <p:spTgt spid="16388"/>
                                        </p:tgtEl>
                                        <p:attrNameLst>
                                          <p:attrName>ppt_w</p:attrName>
                                        </p:attrNameLst>
                                      </p:cBhvr>
                                      <p:tavLst>
                                        <p:tav tm="0">
                                          <p:val>
                                            <p:strVal val="#ppt_w+.3"/>
                                          </p:val>
                                        </p:tav>
                                        <p:tav tm="100000">
                                          <p:val>
                                            <p:strVal val="#ppt_w"/>
                                          </p:val>
                                        </p:tav>
                                      </p:tavLst>
                                    </p:anim>
                                    <p:anim calcmode="lin" valueType="num">
                                      <p:cBhvr>
                                        <p:cTn id="8" dur="2000" fill="hold"/>
                                        <p:tgtEl>
                                          <p:spTgt spid="16388"/>
                                        </p:tgtEl>
                                        <p:attrNameLst>
                                          <p:attrName>ppt_h</p:attrName>
                                        </p:attrNameLst>
                                      </p:cBhvr>
                                      <p:tavLst>
                                        <p:tav tm="0">
                                          <p:val>
                                            <p:strVal val="#ppt_h"/>
                                          </p:val>
                                        </p:tav>
                                        <p:tav tm="100000">
                                          <p:val>
                                            <p:strVal val="#ppt_h"/>
                                          </p:val>
                                        </p:tav>
                                      </p:tavLst>
                                    </p:anim>
                                    <p:animEffect transition="in" filter="fade">
                                      <p:cBhvr>
                                        <p:cTn id="9"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HÌNH NỀ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90800" y="2274838"/>
            <a:ext cx="4267200" cy="110799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600" b="1" dirty="0" err="1">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Cô</a:t>
            </a:r>
            <a:r>
              <a:rPr lang="en-US" sz="6600" b="1" dirty="0">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6600" b="1" dirty="0" err="1">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kể</a:t>
            </a:r>
            <a:r>
              <a:rPr lang="en-US" sz="6600" b="1" dirty="0">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6600" b="1" dirty="0" err="1">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lần</a:t>
            </a:r>
            <a:r>
              <a:rPr lang="en-US" sz="6600" b="1" dirty="0">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 1</a:t>
            </a:r>
          </a:p>
        </p:txBody>
      </p:sp>
    </p:spTree>
    <p:extLst>
      <p:ext uri="{BB962C8B-B14F-4D97-AF65-F5344CB8AC3E}">
        <p14:creationId xmlns:p14="http://schemas.microsoft.com/office/powerpoint/2010/main" val="1203939406"/>
      </p:ext>
    </p:extLst>
  </p:cSld>
  <p:clrMapOvr>
    <a:masterClrMapping/>
  </p:clrMapOvr>
  <p:transition spd="slow">
    <p:randomBar dir="vert"/>
    <p:sndAc>
      <p:stSnd>
        <p:snd r:embed="rId2"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HÌNH NỀN\Con vậ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626806" y="2932764"/>
            <a:ext cx="5791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900" dirty="0" err="1">
                <a:solidFill>
                  <a:srgbClr val="FF0000"/>
                </a:solidFill>
                <a:latin typeface="Arial" pitchFamily="34" charset="0"/>
                <a:cs typeface="Arial" pitchFamily="34" charset="0"/>
              </a:rPr>
              <a:t>Lần</a:t>
            </a:r>
            <a:r>
              <a:rPr lang="en-US" sz="2900" dirty="0">
                <a:solidFill>
                  <a:srgbClr val="FF0000"/>
                </a:solidFill>
                <a:latin typeface="Arial" pitchFamily="34" charset="0"/>
                <a:cs typeface="Arial" pitchFamily="34" charset="0"/>
              </a:rPr>
              <a:t> 2 + </a:t>
            </a:r>
            <a:r>
              <a:rPr lang="en-US" sz="2900" dirty="0" err="1">
                <a:solidFill>
                  <a:srgbClr val="FF0000"/>
                </a:solidFill>
                <a:latin typeface="Arial" pitchFamily="34" charset="0"/>
                <a:cs typeface="Arial" pitchFamily="34" charset="0"/>
              </a:rPr>
              <a:t>Giảng</a:t>
            </a:r>
            <a:r>
              <a:rPr lang="en-US" sz="2900" dirty="0">
                <a:solidFill>
                  <a:srgbClr val="FF0000"/>
                </a:solidFill>
                <a:latin typeface="Arial" pitchFamily="34" charset="0"/>
                <a:cs typeface="Arial" pitchFamily="34" charset="0"/>
              </a:rPr>
              <a:t> </a:t>
            </a:r>
            <a:r>
              <a:rPr lang="en-US" sz="2900" dirty="0" err="1">
                <a:solidFill>
                  <a:srgbClr val="FF0000"/>
                </a:solidFill>
                <a:latin typeface="Arial" pitchFamily="34" charset="0"/>
                <a:cs typeface="Arial" pitchFamily="34" charset="0"/>
              </a:rPr>
              <a:t>từ</a:t>
            </a:r>
            <a:r>
              <a:rPr lang="en-US" sz="2900" dirty="0">
                <a:solidFill>
                  <a:srgbClr val="FF0000"/>
                </a:solidFill>
                <a:latin typeface="Arial" pitchFamily="34" charset="0"/>
                <a:cs typeface="Arial" pitchFamily="34" charset="0"/>
              </a:rPr>
              <a:t> </a:t>
            </a:r>
            <a:r>
              <a:rPr lang="en-US" sz="2900" dirty="0" err="1">
                <a:solidFill>
                  <a:srgbClr val="FF0000"/>
                </a:solidFill>
                <a:latin typeface="Arial" pitchFamily="34" charset="0"/>
                <a:cs typeface="Arial" pitchFamily="34" charset="0"/>
              </a:rPr>
              <a:t>khó</a:t>
            </a:r>
            <a:r>
              <a:rPr lang="en-US" sz="2900" dirty="0">
                <a:solidFill>
                  <a:srgbClr val="FF0000"/>
                </a:solidFill>
                <a:latin typeface="Arial" pitchFamily="34" charset="0"/>
                <a:cs typeface="Arial" pitchFamily="34" charset="0"/>
              </a:rPr>
              <a:t> + </a:t>
            </a:r>
            <a:r>
              <a:rPr lang="en-US" sz="2900" dirty="0" err="1">
                <a:solidFill>
                  <a:srgbClr val="FF0000"/>
                </a:solidFill>
                <a:latin typeface="Arial" pitchFamily="34" charset="0"/>
                <a:cs typeface="Arial" pitchFamily="34" charset="0"/>
              </a:rPr>
              <a:t>xem</a:t>
            </a:r>
            <a:r>
              <a:rPr lang="en-US" sz="2900" dirty="0">
                <a:solidFill>
                  <a:srgbClr val="FF0000"/>
                </a:solidFill>
                <a:latin typeface="Arial" pitchFamily="34" charset="0"/>
                <a:cs typeface="Arial" pitchFamily="34" charset="0"/>
              </a:rPr>
              <a:t> </a:t>
            </a:r>
            <a:r>
              <a:rPr lang="en-US" sz="2900" dirty="0" err="1">
                <a:solidFill>
                  <a:srgbClr val="FF0000"/>
                </a:solidFill>
                <a:latin typeface="Arial" pitchFamily="34" charset="0"/>
                <a:cs typeface="Arial" pitchFamily="34" charset="0"/>
              </a:rPr>
              <a:t>tranh</a:t>
            </a:r>
            <a:endParaRPr lang="en-US" sz="29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8522854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p:txBody>
          <a:bodyPr/>
          <a:lstStyle/>
          <a:p>
            <a:pPr eaLnBrk="1" hangingPunct="1"/>
            <a:endParaRPr lang="vi-VN"/>
          </a:p>
        </p:txBody>
      </p:sp>
      <p:pic>
        <p:nvPicPr>
          <p:cNvPr id="13315" name="Picture 3" descr="k2"/>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WordArt 4"/>
          <p:cNvSpPr>
            <a:spLocks noChangeArrowheads="1" noChangeShapeType="1" noTextEdit="1"/>
          </p:cNvSpPr>
          <p:nvPr/>
        </p:nvSpPr>
        <p:spPr bwMode="auto">
          <a:xfrm>
            <a:off x="1828800" y="2667000"/>
            <a:ext cx="5410200" cy="12763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4400" kern="10" dirty="0" err="1">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Đàm</a:t>
            </a:r>
            <a:r>
              <a:rPr lang="en-US" sz="4400" kern="10" dirty="0">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 </a:t>
            </a:r>
            <a:r>
              <a:rPr lang="en-US" sz="4400" kern="10" dirty="0" err="1">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thoại</a:t>
            </a:r>
            <a:endParaRPr lang="en-US" sz="4400" kern="10" dirty="0">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340046625"/>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
          <p:cNvSpPr>
            <a:spLocks noChangeArrowheads="1"/>
          </p:cNvSpPr>
          <p:nvPr/>
        </p:nvSpPr>
        <p:spPr bwMode="auto">
          <a:xfrm>
            <a:off x="838200" y="2667000"/>
            <a:ext cx="7894320" cy="2133600"/>
          </a:xfrm>
          <a:prstGeom prst="wedgeRoundRectCallout">
            <a:avLst>
              <a:gd name="adj1" fmla="val -35894"/>
              <a:gd name="adj2" fmla="val 6666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r>
              <a:rPr lang="en-US" sz="2800" dirty="0">
                <a:latin typeface="Times New Roman"/>
                <a:ea typeface="Times New Roman"/>
                <a:cs typeface="Times New Roman"/>
              </a:rPr>
              <a:t>- </a:t>
            </a:r>
            <a:r>
              <a:rPr lang="en-US" sz="2800" dirty="0" err="1">
                <a:latin typeface="Times New Roman"/>
                <a:ea typeface="Times New Roman"/>
                <a:cs typeface="Times New Roman"/>
              </a:rPr>
              <a:t>Cô</a:t>
            </a:r>
            <a:r>
              <a:rPr lang="en-US" sz="2800" dirty="0">
                <a:latin typeface="Times New Roman"/>
                <a:ea typeface="Times New Roman"/>
                <a:cs typeface="Times New Roman"/>
              </a:rPr>
              <a:t> con </a:t>
            </a:r>
            <a:r>
              <a:rPr lang="en-US" sz="2800" dirty="0" err="1">
                <a:latin typeface="Times New Roman"/>
                <a:ea typeface="Times New Roman"/>
                <a:cs typeface="Times New Roman"/>
              </a:rPr>
              <a:t>gái</a:t>
            </a:r>
            <a:r>
              <a:rPr lang="en-US" sz="2800" dirty="0">
                <a:latin typeface="Times New Roman"/>
                <a:ea typeface="Times New Roman"/>
                <a:cs typeface="Times New Roman"/>
              </a:rPr>
              <a:t> </a:t>
            </a:r>
            <a:r>
              <a:rPr lang="en-US" sz="2800" dirty="0" err="1">
                <a:latin typeface="Times New Roman"/>
                <a:ea typeface="Times New Roman"/>
                <a:cs typeface="Times New Roman"/>
              </a:rPr>
              <a:t>út</a:t>
            </a:r>
            <a:r>
              <a:rPr lang="en-US" sz="2800" dirty="0">
                <a:latin typeface="Times New Roman"/>
                <a:ea typeface="Times New Roman"/>
                <a:cs typeface="Times New Roman"/>
              </a:rPr>
              <a:t> </a:t>
            </a:r>
            <a:r>
              <a:rPr lang="en-US" sz="2800" dirty="0" err="1">
                <a:latin typeface="Times New Roman"/>
                <a:ea typeface="Times New Roman"/>
                <a:cs typeface="Times New Roman"/>
              </a:rPr>
              <a:t>hiếu</a:t>
            </a:r>
            <a:r>
              <a:rPr lang="en-US" sz="2800" dirty="0">
                <a:latin typeface="Times New Roman"/>
                <a:ea typeface="Times New Roman"/>
                <a:cs typeface="Times New Roman"/>
              </a:rPr>
              <a:t> </a:t>
            </a:r>
            <a:r>
              <a:rPr lang="en-US" sz="2800" dirty="0" err="1">
                <a:latin typeface="Times New Roman"/>
                <a:ea typeface="Times New Roman"/>
                <a:cs typeface="Times New Roman"/>
              </a:rPr>
              <a:t>thảo</a:t>
            </a:r>
            <a:r>
              <a:rPr lang="en-US" sz="2800" dirty="0">
                <a:latin typeface="Times New Roman"/>
                <a:ea typeface="Times New Roman"/>
                <a:cs typeface="Times New Roman"/>
              </a:rPr>
              <a:t> </a:t>
            </a:r>
            <a:r>
              <a:rPr lang="en-US" sz="2800" dirty="0" err="1">
                <a:latin typeface="Times New Roman"/>
                <a:ea typeface="Times New Roman"/>
                <a:cs typeface="Times New Roman"/>
              </a:rPr>
              <a:t>với</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nhất</a:t>
            </a:r>
            <a:r>
              <a:rPr lang="en-US" sz="2800" dirty="0">
                <a:latin typeface="Times New Roman"/>
                <a:ea typeface="Times New Roman"/>
                <a:cs typeface="Times New Roman"/>
              </a:rPr>
              <a:t> </a:t>
            </a:r>
            <a:r>
              <a:rPr lang="en-US" sz="2800" dirty="0" err="1">
                <a:latin typeface="Times New Roman"/>
                <a:ea typeface="Times New Roman"/>
                <a:cs typeface="Times New Roman"/>
              </a:rPr>
              <a:t>nên</a:t>
            </a:r>
            <a:r>
              <a:rPr lang="en-US" sz="2800" dirty="0">
                <a:latin typeface="Times New Roman"/>
                <a:ea typeface="Times New Roman"/>
                <a:cs typeface="Times New Roman"/>
              </a:rPr>
              <a:t> </a:t>
            </a:r>
            <a:r>
              <a:rPr lang="en-US" sz="2800" dirty="0" err="1">
                <a:latin typeface="Times New Roman"/>
                <a:ea typeface="Times New Roman"/>
                <a:cs typeface="Times New Roman"/>
              </a:rPr>
              <a:t>được</a:t>
            </a:r>
            <a:r>
              <a:rPr lang="en-US" sz="2800" dirty="0">
                <a:latin typeface="Times New Roman"/>
                <a:ea typeface="Times New Roman"/>
                <a:cs typeface="Times New Roman"/>
              </a:rPr>
              <a:t> </a:t>
            </a:r>
            <a:r>
              <a:rPr lang="en-US" sz="2800" dirty="0" err="1">
                <a:latin typeface="Times New Roman"/>
                <a:ea typeface="Times New Roman"/>
                <a:cs typeface="Times New Roman"/>
              </a:rPr>
              <a:t>mọi</a:t>
            </a:r>
            <a:r>
              <a:rPr lang="en-US" sz="2800" dirty="0">
                <a:latin typeface="Times New Roman"/>
                <a:ea typeface="Times New Roman"/>
                <a:cs typeface="Times New Roman"/>
              </a:rPr>
              <a:t> </a:t>
            </a:r>
            <a:r>
              <a:rPr lang="en-US" sz="2800" dirty="0" err="1">
                <a:latin typeface="Times New Roman"/>
                <a:ea typeface="Times New Roman"/>
                <a:cs typeface="Times New Roman"/>
              </a:rPr>
              <a:t>người</a:t>
            </a:r>
            <a:r>
              <a:rPr lang="en-US" sz="2800" dirty="0">
                <a:latin typeface="Times New Roman"/>
                <a:ea typeface="Times New Roman"/>
                <a:cs typeface="Times New Roman"/>
              </a:rPr>
              <a:t> </a:t>
            </a:r>
            <a:r>
              <a:rPr lang="en-US" sz="2800" dirty="0" err="1">
                <a:latin typeface="Times New Roman"/>
                <a:ea typeface="Times New Roman"/>
                <a:cs typeface="Times New Roman"/>
              </a:rPr>
              <a:t>yêu</a:t>
            </a:r>
            <a:r>
              <a:rPr lang="en-US" sz="2800" dirty="0">
                <a:latin typeface="Times New Roman"/>
                <a:ea typeface="Times New Roman"/>
                <a:cs typeface="Times New Roman"/>
              </a:rPr>
              <a:t> </a:t>
            </a:r>
            <a:r>
              <a:rPr lang="en-US" sz="2800" dirty="0" err="1">
                <a:latin typeface="Times New Roman"/>
                <a:ea typeface="Times New Roman"/>
                <a:cs typeface="Times New Roman"/>
              </a:rPr>
              <a:t>quý</a:t>
            </a:r>
            <a:r>
              <a:rPr lang="en-US" sz="2800" dirty="0">
                <a:latin typeface="Times New Roman"/>
                <a:ea typeface="Times New Roman"/>
                <a:cs typeface="Times New Roman"/>
              </a:rPr>
              <a:t>, </a:t>
            </a:r>
            <a:r>
              <a:rPr lang="en-US" sz="2800" dirty="0" err="1">
                <a:latin typeface="Times New Roman"/>
                <a:ea typeface="Times New Roman"/>
                <a:cs typeface="Times New Roman"/>
              </a:rPr>
              <a:t>còn</a:t>
            </a:r>
            <a:r>
              <a:rPr lang="en-US" sz="2800" dirty="0">
                <a:latin typeface="Times New Roman"/>
                <a:ea typeface="Times New Roman"/>
                <a:cs typeface="Times New Roman"/>
              </a:rPr>
              <a:t> </a:t>
            </a:r>
            <a:r>
              <a:rPr lang="en-US" sz="2800" dirty="0" err="1">
                <a:latin typeface="Times New Roman"/>
                <a:ea typeface="Times New Roman"/>
                <a:cs typeface="Times New Roman"/>
              </a:rPr>
              <a:t>hai</a:t>
            </a:r>
            <a:r>
              <a:rPr lang="en-US" sz="2800" dirty="0">
                <a:latin typeface="Times New Roman"/>
                <a:ea typeface="Times New Roman"/>
                <a:cs typeface="Times New Roman"/>
              </a:rPr>
              <a:t> </a:t>
            </a:r>
            <a:r>
              <a:rPr lang="en-US" sz="2800" dirty="0" err="1">
                <a:latin typeface="Times New Roman"/>
                <a:ea typeface="Times New Roman"/>
                <a:cs typeface="Times New Roman"/>
              </a:rPr>
              <a:t>cô</a:t>
            </a:r>
            <a:r>
              <a:rPr lang="en-US" sz="2800" dirty="0">
                <a:latin typeface="Times New Roman"/>
                <a:ea typeface="Times New Roman"/>
                <a:cs typeface="Times New Roman"/>
              </a:rPr>
              <a:t> </a:t>
            </a:r>
            <a:r>
              <a:rPr lang="en-US" sz="2800" dirty="0" err="1">
                <a:latin typeface="Times New Roman"/>
                <a:ea typeface="Times New Roman"/>
                <a:cs typeface="Times New Roman"/>
              </a:rPr>
              <a:t>chị</a:t>
            </a:r>
            <a:r>
              <a:rPr lang="en-US" sz="2800" dirty="0">
                <a:latin typeface="Times New Roman"/>
                <a:ea typeface="Times New Roman"/>
                <a:cs typeface="Times New Roman"/>
              </a:rPr>
              <a:t> </a:t>
            </a:r>
            <a:r>
              <a:rPr lang="en-US" sz="2800" dirty="0" err="1">
                <a:latin typeface="Times New Roman"/>
                <a:ea typeface="Times New Roman"/>
                <a:cs typeface="Times New Roman"/>
              </a:rPr>
              <a:t>thì</a:t>
            </a:r>
            <a:r>
              <a:rPr lang="en-US" sz="2800" dirty="0">
                <a:latin typeface="Times New Roman"/>
                <a:ea typeface="Times New Roman"/>
                <a:cs typeface="Times New Roman"/>
              </a:rPr>
              <a:t> </a:t>
            </a:r>
            <a:r>
              <a:rPr lang="en-US" sz="2800" dirty="0" err="1">
                <a:latin typeface="Times New Roman"/>
                <a:ea typeface="Times New Roman"/>
                <a:cs typeface="Times New Roman"/>
              </a:rPr>
              <a:t>không</a:t>
            </a:r>
            <a:r>
              <a:rPr lang="en-US" sz="2800" dirty="0">
                <a:latin typeface="Times New Roman"/>
                <a:ea typeface="Times New Roman"/>
                <a:cs typeface="Times New Roman"/>
              </a:rPr>
              <a:t> </a:t>
            </a:r>
            <a:r>
              <a:rPr lang="en-US" sz="2800" dirty="0" err="1">
                <a:latin typeface="Times New Roman"/>
                <a:ea typeface="Times New Roman"/>
                <a:cs typeface="Times New Roman"/>
              </a:rPr>
              <a:t>thương</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không</a:t>
            </a:r>
            <a:r>
              <a:rPr lang="en-US" sz="2800" dirty="0">
                <a:latin typeface="Times New Roman"/>
                <a:ea typeface="Times New Roman"/>
                <a:cs typeface="Times New Roman"/>
              </a:rPr>
              <a:t> </a:t>
            </a:r>
            <a:r>
              <a:rPr lang="en-US" sz="2800" dirty="0" err="1">
                <a:latin typeface="Times New Roman"/>
                <a:ea typeface="Times New Roman"/>
                <a:cs typeface="Times New Roman"/>
              </a:rPr>
              <a:t>về</a:t>
            </a:r>
            <a:r>
              <a:rPr lang="en-US" sz="2800" dirty="0">
                <a:latin typeface="Times New Roman"/>
                <a:ea typeface="Times New Roman"/>
                <a:cs typeface="Times New Roman"/>
              </a:rPr>
              <a:t> </a:t>
            </a:r>
            <a:r>
              <a:rPr lang="en-US" sz="2800" dirty="0" err="1">
                <a:latin typeface="Times New Roman"/>
                <a:ea typeface="Times New Roman"/>
                <a:cs typeface="Times New Roman"/>
              </a:rPr>
              <a:t>chăm</a:t>
            </a:r>
            <a:r>
              <a:rPr lang="en-US" sz="2800" dirty="0">
                <a:latin typeface="Times New Roman"/>
                <a:ea typeface="Times New Roman"/>
                <a:cs typeface="Times New Roman"/>
              </a:rPr>
              <a:t> </a:t>
            </a:r>
            <a:r>
              <a:rPr lang="en-US" sz="2800" dirty="0" err="1">
                <a:latin typeface="Times New Roman"/>
                <a:ea typeface="Times New Roman"/>
                <a:cs typeface="Times New Roman"/>
              </a:rPr>
              <a:t>sóc</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khi</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ốm</a:t>
            </a:r>
            <a:r>
              <a:rPr lang="en-US" sz="2800" dirty="0">
                <a:latin typeface="Times New Roman"/>
                <a:ea typeface="Times New Roman"/>
                <a:cs typeface="Times New Roman"/>
              </a:rPr>
              <a:t> </a:t>
            </a:r>
            <a:r>
              <a:rPr lang="en-US" sz="2800" dirty="0" err="1">
                <a:latin typeface="Times New Roman"/>
                <a:ea typeface="Times New Roman"/>
                <a:cs typeface="Times New Roman"/>
              </a:rPr>
              <a:t>thì</a:t>
            </a:r>
            <a:r>
              <a:rPr lang="en-US" sz="2800" dirty="0">
                <a:latin typeface="Times New Roman"/>
                <a:ea typeface="Times New Roman"/>
                <a:cs typeface="Times New Roman"/>
              </a:rPr>
              <a:t> </a:t>
            </a:r>
            <a:r>
              <a:rPr lang="en-US" sz="2800" dirty="0" err="1">
                <a:latin typeface="Times New Roman"/>
                <a:ea typeface="Times New Roman"/>
                <a:cs typeface="Times New Roman"/>
              </a:rPr>
              <a:t>bị</a:t>
            </a:r>
            <a:r>
              <a:rPr lang="en-US" sz="2800" dirty="0">
                <a:latin typeface="Times New Roman"/>
                <a:ea typeface="Times New Roman"/>
                <a:cs typeface="Times New Roman"/>
              </a:rPr>
              <a:t> </a:t>
            </a:r>
            <a:r>
              <a:rPr lang="en-US" sz="2800" dirty="0" err="1">
                <a:latin typeface="Times New Roman"/>
                <a:ea typeface="Times New Roman"/>
                <a:cs typeface="Times New Roman"/>
              </a:rPr>
              <a:t>trừng</a:t>
            </a:r>
            <a:r>
              <a:rPr lang="en-US" sz="2800" dirty="0">
                <a:latin typeface="Times New Roman"/>
                <a:ea typeface="Times New Roman"/>
                <a:cs typeface="Times New Roman"/>
              </a:rPr>
              <a:t> </a:t>
            </a:r>
            <a:r>
              <a:rPr lang="en-US" sz="2800" dirty="0" err="1">
                <a:latin typeface="Times New Roman"/>
                <a:ea typeface="Times New Roman"/>
                <a:cs typeface="Times New Roman"/>
              </a:rPr>
              <a:t>trị</a:t>
            </a:r>
            <a:r>
              <a:rPr lang="en-US" sz="2800" dirty="0">
                <a:latin typeface="Times New Roman"/>
                <a:ea typeface="Times New Roman"/>
                <a:cs typeface="Times New Roman"/>
              </a:rPr>
              <a:t>.</a:t>
            </a:r>
            <a:endParaRPr lang="en-US" sz="2400" dirty="0">
              <a:effectLst/>
              <a:latin typeface="VNI-Times"/>
              <a:ea typeface="Times New Roman"/>
              <a:cs typeface="Times New Roman"/>
            </a:endParaRPr>
          </a:p>
        </p:txBody>
      </p:sp>
      <p:sp>
        <p:nvSpPr>
          <p:cNvPr id="3" name="Rectangle 2"/>
          <p:cNvSpPr/>
          <p:nvPr/>
        </p:nvSpPr>
        <p:spPr>
          <a:xfrm>
            <a:off x="1371600" y="1383142"/>
            <a:ext cx="647485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Tóm</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nội</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dung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truyện</a:t>
            </a:r>
            <a:endParaRPr lang="en-US" sz="54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463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276600" y="3213100"/>
            <a:ext cx="532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endParaRPr lang="en-US"/>
          </a:p>
        </p:txBody>
      </p:sp>
      <p:sp>
        <p:nvSpPr>
          <p:cNvPr id="2" name="Rectangle 1"/>
          <p:cNvSpPr/>
          <p:nvPr/>
        </p:nvSpPr>
        <p:spPr>
          <a:xfrm>
            <a:off x="2438400" y="0"/>
            <a:ext cx="4057021"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Ổn</a:t>
            </a:r>
            <a:r>
              <a:rPr lang="en-US" sz="54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định</a:t>
            </a:r>
            <a:endParaRPr lang="en-US" sz="54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7" name="Rectangle 6"/>
          <p:cNvSpPr/>
          <p:nvPr/>
        </p:nvSpPr>
        <p:spPr>
          <a:xfrm>
            <a:off x="533400" y="728662"/>
            <a:ext cx="822960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Hát</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Múa</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cho</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mẹ</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xem</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a:t>
            </a:r>
          </a:p>
        </p:txBody>
      </p:sp>
      <p:pic>
        <p:nvPicPr>
          <p:cNvPr id="2050" name="Picture 2" descr="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36548"/>
            <a:ext cx="8686800" cy="542145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MuaChoMeXem NHAC NEN -V.A-41698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6248400"/>
            <a:ext cx="609600" cy="609600"/>
          </a:xfrm>
          <a:prstGeom prst="rect">
            <a:avLst/>
          </a:prstGeom>
        </p:spPr>
      </p:pic>
    </p:spTree>
    <p:extLst>
      <p:ext uri="{BB962C8B-B14F-4D97-AF65-F5344CB8AC3E}">
        <p14:creationId xmlns:p14="http://schemas.microsoft.com/office/powerpoint/2010/main" val="381209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HÌNH NỀN\Bông h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 y="19664"/>
            <a:ext cx="9141542" cy="6838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p:cNvSpPr txBox="1">
            <a:spLocks noChangeArrowheads="1"/>
          </p:cNvSpPr>
          <p:nvPr/>
        </p:nvSpPr>
        <p:spPr bwMode="auto">
          <a:xfrm>
            <a:off x="1371600" y="2413819"/>
            <a:ext cx="556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sz="3600" kern="0" dirty="0">
                <a:solidFill>
                  <a:srgbClr val="FF0000"/>
                </a:solidFill>
              </a:rPr>
              <a:t>      </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Trẻ</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kể</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lại</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câu</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chuyện</a:t>
            </a:r>
            <a:endParaRPr lang="en-US" sz="3600" kern="0"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612349"/>
            <a:ext cx="2481262" cy="224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51879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HÌNH NỀN\Con vậ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057400"/>
            <a:ext cx="4648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Trẻ</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đóng</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kịch</a:t>
            </a:r>
            <a:endPar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4247629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HÌNH NỀN\Hoa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 y="19665"/>
            <a:ext cx="91366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98206" y="1494284"/>
            <a:ext cx="6400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err="1">
                <a:solidFill>
                  <a:srgbClr val="FF0000"/>
                </a:solidFill>
                <a:latin typeface="Times New Roman"/>
                <a:ea typeface="Times New Roman"/>
              </a:rPr>
              <a:t>GDTT</a:t>
            </a:r>
            <a:r>
              <a:rPr lang="en-US" sz="2800" dirty="0">
                <a:solidFill>
                  <a:srgbClr val="FF0000"/>
                </a:solidFill>
                <a:latin typeface="Times New Roman"/>
                <a:ea typeface="Times New Roman"/>
              </a:rPr>
              <a:t>: </a:t>
            </a:r>
            <a:r>
              <a:rPr lang="vi-VN" sz="2800" dirty="0">
                <a:solidFill>
                  <a:srgbClr val="FF0000"/>
                </a:solidFill>
                <a:latin typeface="Times New Roman"/>
                <a:ea typeface="Times New Roman"/>
              </a:rPr>
              <a:t>Mọi người trong gia đình phải yêu thương nhau, các con là con cái lúc nào cũng phải vâng lời ba mẹ, phải hiếu thảo chăm sóc ba mẹ và người thân khi bị ốm nghe các con</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90347665"/>
      </p:ext>
    </p:extLst>
  </p:cSld>
  <p:clrMapOvr>
    <a:masterClrMapping/>
  </p:clrMapOvr>
  <p:transition spd="slow">
    <p:randomBar dir="vert"/>
    <p:sndAc>
      <p:stSnd>
        <p:snd r:embed="rId2"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 descr="hinh-nen-dien-thoai-pc-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3124200" y="1600200"/>
            <a:ext cx="396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endParaRPr lang="en-US">
              <a:solidFill>
                <a:srgbClr val="000000"/>
              </a:solidFill>
            </a:endParaRPr>
          </a:p>
        </p:txBody>
      </p:sp>
      <p:sp>
        <p:nvSpPr>
          <p:cNvPr id="29700" name="Text Box 4"/>
          <p:cNvSpPr txBox="1">
            <a:spLocks noChangeArrowheads="1"/>
          </p:cNvSpPr>
          <p:nvPr/>
        </p:nvSpPr>
        <p:spPr bwMode="auto">
          <a:xfrm>
            <a:off x="2895600" y="2667000"/>
            <a:ext cx="54864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US">
                <a:solidFill>
                  <a:srgbClr val="FF0000"/>
                </a:solidFill>
              </a:rPr>
              <a:t> </a:t>
            </a:r>
            <a:r>
              <a:rPr lang="en-US" sz="4400" b="1">
                <a:solidFill>
                  <a:srgbClr val="C00000"/>
                </a:solidFill>
              </a:rPr>
              <a:t>* Nhận xét – cắm hoa</a:t>
            </a:r>
            <a:br>
              <a:rPr lang="en-US" sz="4400" b="1">
                <a:solidFill>
                  <a:srgbClr val="C00000"/>
                </a:solidFill>
              </a:rPr>
            </a:br>
            <a:r>
              <a:rPr lang="en-US">
                <a:solidFill>
                  <a:srgbClr val="000000"/>
                </a:solidFill>
              </a:rPr>
              <a:t> </a:t>
            </a:r>
          </a:p>
        </p:txBody>
      </p:sp>
    </p:spTree>
    <p:extLst>
      <p:ext uri="{BB962C8B-B14F-4D97-AF65-F5344CB8AC3E}">
        <p14:creationId xmlns:p14="http://schemas.microsoft.com/office/powerpoint/2010/main" val="1565023397"/>
      </p:ext>
    </p:extLst>
  </p:cSld>
  <p:clrMapOvr>
    <a:masterClrMapping/>
  </p:clrMapOvr>
  <p:transition spd="slow">
    <p:randomBar dir="vert"/>
    <p:sndAc>
      <p:stSnd>
        <p:snd r:embed="rId2" name="chimes.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4294967295"/>
          </p:nvPr>
        </p:nvSpPr>
        <p:spPr/>
        <p:txBody>
          <a:bodyPr/>
          <a:lstStyle/>
          <a:p>
            <a:endParaRPr lang="en-US" altLang="en-US"/>
          </a:p>
        </p:txBody>
      </p:sp>
      <p:pic>
        <p:nvPicPr>
          <p:cNvPr id="77827" name="Picture 4" descr="EJ1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1600201"/>
            <a:ext cx="63627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EJ14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81000" y="2438400"/>
            <a:ext cx="8229600" cy="1143000"/>
          </a:xfrm>
          <a:prstGeom prst="rect">
            <a:avLst/>
          </a:prstGeom>
        </p:spPr>
        <p:txBody>
          <a:bodyPr anchor="ctr"/>
          <a:lstStyle/>
          <a:p>
            <a:pPr algn="ctr">
              <a:spcBef>
                <a:spcPct val="0"/>
              </a:spcBef>
              <a:defRPr/>
            </a:pPr>
            <a:r>
              <a:rPr lang="en-US" sz="8000">
                <a:solidFill>
                  <a:srgbClr val="FF0000"/>
                </a:solidFill>
                <a:latin typeface="Vini- avo"/>
                <a:cs typeface="Arial" pitchFamily="34" charset="0"/>
              </a:rPr>
              <a:t>Kết  thúc</a:t>
            </a:r>
            <a:endParaRPr lang="en-US" sz="8000" dirty="0">
              <a:solidFill>
                <a:srgbClr val="FF0000"/>
              </a:solidFill>
              <a:latin typeface="Vini- avo"/>
              <a:cs typeface="Arial" pitchFamily="34" charset="0"/>
            </a:endParaRPr>
          </a:p>
        </p:txBody>
      </p:sp>
      <p:pic>
        <p:nvPicPr>
          <p:cNvPr id="77830" name="Picture 4" descr="8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819401"/>
            <a:ext cx="592138" cy="59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5" descr="9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67214" y="4724409"/>
            <a:ext cx="714375"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6" descr="11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581409"/>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7" descr="12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2438409"/>
            <a:ext cx="592138"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8" descr="12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4419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9" descr="12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1143001"/>
            <a:ext cx="850900" cy="59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0" descr="8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1219201"/>
            <a:ext cx="8382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11" descr="1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95600" y="4572010"/>
            <a:ext cx="60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2" descr="1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0" y="4572010"/>
            <a:ext cx="60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9" name="AutoShape 13">
            <a:hlinkClick r:id="rId14" action="ppaction://hlinksldjump" highlightClick="1"/>
          </p:cNvPr>
          <p:cNvSpPr>
            <a:spLocks noChangeArrowheads="1"/>
          </p:cNvSpPr>
          <p:nvPr/>
        </p:nvSpPr>
        <p:spPr bwMode="auto">
          <a:xfrm>
            <a:off x="8839200" y="6553200"/>
            <a:ext cx="304800" cy="304800"/>
          </a:xfrm>
          <a:prstGeom prst="actionButtonBeginning">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a:solidFill>
                <a:prstClr val="black"/>
              </a:solidFill>
              <a:latin typeface="Calibri" pitchFamily="34" charset="0"/>
              <a:cs typeface="Arial" pitchFamily="34" charset="0"/>
            </a:endParaRPr>
          </a:p>
        </p:txBody>
      </p:sp>
      <p:pic>
        <p:nvPicPr>
          <p:cNvPr id="17" name="em qua nga 4 duong pho 1L casio.mp3">
            <a:hlinkClick r:id="" action="ppaction://media"/>
          </p:cNvPr>
          <p:cNvPicPr>
            <a:picLocks noRot="1" noChangeAspect="1" noChangeArrowheads="1"/>
          </p:cNvPicPr>
          <p:nvPr>
            <a:audioFile r:link="rId1"/>
          </p:nvPr>
        </p:nvPicPr>
        <p:blipFill>
          <a:blip r:embed="rId15">
            <a:extLst>
              <a:ext uri="{28A0092B-C50C-407E-A947-70E740481C1C}">
                <a14:useLocalDpi xmlns:a14="http://schemas.microsoft.com/office/drawing/2010/main" val="0"/>
              </a:ext>
            </a:extLst>
          </a:blip>
          <a:srcRect/>
          <a:stretch>
            <a:fillRect/>
          </a:stretch>
        </p:blipFill>
        <p:spPr bwMode="auto">
          <a:xfrm>
            <a:off x="71628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595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4864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a:off x="2362200" y="914400"/>
            <a:ext cx="5638800" cy="1371600"/>
          </a:xfrm>
          <a:prstGeom prst="wedgeRoundRectCallout">
            <a:avLst>
              <a:gd name="adj1" fmla="val -35894"/>
              <a:gd name="adj2" fmla="val 66667"/>
              <a:gd name="adj3" fmla="val 16667"/>
            </a:avLst>
          </a:prstGeom>
          <a:solidFill>
            <a:schemeClr val="accent1"/>
          </a:solidFill>
          <a:ln w="9525">
            <a:solidFill>
              <a:schemeClr val="tx1"/>
            </a:solidFill>
            <a:miter lim="800000"/>
            <a:headEnd/>
            <a:tailEnd/>
          </a:ln>
        </p:spPr>
        <p:txBody>
          <a:bodyPr/>
          <a:lstStyle/>
          <a:p>
            <a:pPr algn="ctr"/>
            <a:r>
              <a:rPr lang="vi-VN" sz="3600" dirty="0">
                <a:latin typeface="Arial" pitchFamily="34"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vi-VN" sz="3600"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8381" name="AutoShape 13"/>
          <p:cNvSpPr>
            <a:spLocks noChangeArrowheads="1"/>
          </p:cNvSpPr>
          <p:nvPr/>
        </p:nvSpPr>
        <p:spPr bwMode="auto">
          <a:xfrm>
            <a:off x="2209800" y="3159919"/>
            <a:ext cx="5791200" cy="2478881"/>
          </a:xfrm>
          <a:prstGeom prst="wedgeRoundRectCallout">
            <a:avLst>
              <a:gd name="adj1" fmla="val -38032"/>
              <a:gd name="adj2" fmla="val 70019"/>
              <a:gd name="adj3" fmla="val 16667"/>
            </a:avLst>
          </a:prstGeom>
          <a:solidFill>
            <a:schemeClr val="accent1"/>
          </a:solidFill>
          <a:ln w="9525">
            <a:solidFill>
              <a:schemeClr val="tx1"/>
            </a:solidFill>
            <a:miter lim="800000"/>
            <a:headEnd/>
            <a:tailEnd/>
          </a:ln>
        </p:spPr>
        <p:txBody>
          <a:bodyPr/>
          <a:lstStyle/>
          <a:p>
            <a:pPr algn="ct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2087061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7"/>
                                        </p:tgtEl>
                                        <p:attrNameLst>
                                          <p:attrName>style.visibility</p:attrName>
                                        </p:attrNameLst>
                                      </p:cBhvr>
                                      <p:to>
                                        <p:strVal val="visible"/>
                                      </p:to>
                                    </p:set>
                                    <p:anim calcmode="lin" valueType="num">
                                      <p:cBhvr additive="base">
                                        <p:cTn id="7" dur="2000" fill="hold"/>
                                        <p:tgtEl>
                                          <p:spTgt spid="58377"/>
                                        </p:tgtEl>
                                        <p:attrNameLst>
                                          <p:attrName>ppt_x</p:attrName>
                                        </p:attrNameLst>
                                      </p:cBhvr>
                                      <p:tavLst>
                                        <p:tav tm="0">
                                          <p:val>
                                            <p:strVal val="#ppt_x"/>
                                          </p:val>
                                        </p:tav>
                                        <p:tav tm="100000">
                                          <p:val>
                                            <p:strVal val="#ppt_x"/>
                                          </p:val>
                                        </p:tav>
                                      </p:tavLst>
                                    </p:anim>
                                    <p:anim calcmode="lin" valueType="num">
                                      <p:cBhvr additive="base">
                                        <p:cTn id="8" dur="2000" fill="hold"/>
                                        <p:tgtEl>
                                          <p:spTgt spid="5837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8381"/>
                                        </p:tgtEl>
                                        <p:attrNameLst>
                                          <p:attrName>style.visibility</p:attrName>
                                        </p:attrNameLst>
                                      </p:cBhvr>
                                      <p:to>
                                        <p:strVal val="visible"/>
                                      </p:to>
                                    </p:set>
                                    <p:animEffect transition="in" filter="blinds(horizontal)">
                                      <p:cBhvr>
                                        <p:cTn id="13" dur="30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P spid="583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4864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a:off x="2362200" y="914400"/>
            <a:ext cx="6629400" cy="4572000"/>
          </a:xfrm>
          <a:prstGeom prst="wedgeRoundRectCallout">
            <a:avLst>
              <a:gd name="adj1" fmla="val -35894"/>
              <a:gd name="adj2" fmla="val 66667"/>
              <a:gd name="adj3" fmla="val 16667"/>
            </a:avLst>
          </a:prstGeom>
          <a:solidFill>
            <a:srgbClr val="FFFF00"/>
          </a:solidFill>
          <a:ln w="9525">
            <a:solidFill>
              <a:schemeClr val="tx1"/>
            </a:solidFill>
            <a:miter lim="800000"/>
            <a:headEnd/>
            <a:tailEnd/>
          </a:ln>
        </p:spPr>
        <p:txBody>
          <a:bodyPr/>
          <a:lstStyle/>
          <a:p>
            <a:pPr algn="ctr"/>
            <a:endParaRPr lang="en-US" sz="3600" dirty="0">
              <a:latin typeface="Arial" pitchFamily="34" charset="0"/>
            </a:endParaRPr>
          </a:p>
          <a:p>
            <a:pPr marL="571500" indent="-571500" algn="ctr">
              <a:buFontTx/>
              <a:buChar char="-"/>
            </a:pP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Vậy</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p>
          <a:p>
            <a:pPr marL="571500" indent="-571500" algn="ctr">
              <a:buFontTx/>
              <a:buChar cha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53097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7"/>
                                        </p:tgtEl>
                                        <p:attrNameLst>
                                          <p:attrName>style.visibility</p:attrName>
                                        </p:attrNameLst>
                                      </p:cBhvr>
                                      <p:to>
                                        <p:strVal val="visible"/>
                                      </p:to>
                                    </p:set>
                                    <p:anim calcmode="lin" valueType="num">
                                      <p:cBhvr additive="base">
                                        <p:cTn id="7" dur="2000" fill="hold"/>
                                        <p:tgtEl>
                                          <p:spTgt spid="58377"/>
                                        </p:tgtEl>
                                        <p:attrNameLst>
                                          <p:attrName>ppt_x</p:attrName>
                                        </p:attrNameLst>
                                      </p:cBhvr>
                                      <p:tavLst>
                                        <p:tav tm="0">
                                          <p:val>
                                            <p:strVal val="#ppt_x"/>
                                          </p:val>
                                        </p:tav>
                                        <p:tav tm="100000">
                                          <p:val>
                                            <p:strVal val="#ppt_x"/>
                                          </p:val>
                                        </p:tav>
                                      </p:tavLst>
                                    </p:anim>
                                    <p:anim calcmode="lin" valueType="num">
                                      <p:cBhvr additive="base">
                                        <p:cTn id="8" dur="2000" fill="hold"/>
                                        <p:tgtEl>
                                          <p:spTgt spid="583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endParaRPr lang="vi-VN"/>
          </a:p>
        </p:txBody>
      </p:sp>
      <p:sp>
        <p:nvSpPr>
          <p:cNvPr id="6147" name="Rectangle 3"/>
          <p:cNvSpPr>
            <a:spLocks noGrp="1" noChangeArrowheads="1"/>
          </p:cNvSpPr>
          <p:nvPr>
            <p:ph type="subTitle" idx="1"/>
          </p:nvPr>
        </p:nvSpPr>
        <p:spPr/>
        <p:txBody>
          <a:bodyPr/>
          <a:lstStyle/>
          <a:p>
            <a:pPr eaLnBrk="1" hangingPunct="1"/>
            <a:endParaRPr lang="vi-VN"/>
          </a:p>
        </p:txBody>
      </p:sp>
      <p:pic>
        <p:nvPicPr>
          <p:cNvPr id="144388"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33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wipe(down)">
                                      <p:cBhvr>
                                        <p:cTn id="7" dur="20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p:txBody>
          <a:bodyPr/>
          <a:lstStyle/>
          <a:p>
            <a:pPr eaLnBrk="1" hangingPunct="1"/>
            <a:endParaRPr lang="vi-VN"/>
          </a:p>
        </p:txBody>
      </p:sp>
      <p:pic>
        <p:nvPicPr>
          <p:cNvPr id="4100" name="Picture 4" descr="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7423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strips(downLef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vi-VN"/>
          </a:p>
        </p:txBody>
      </p:sp>
      <p:pic>
        <p:nvPicPr>
          <p:cNvPr id="6148" name="Picture 4" descr="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5400"/>
            <a:ext cx="9144000" cy="683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9591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2000" fill="hold"/>
                                        <p:tgtEl>
                                          <p:spTgt spid="6148"/>
                                        </p:tgtEl>
                                        <p:attrNameLst>
                                          <p:attrName>ppt_w</p:attrName>
                                        </p:attrNameLst>
                                      </p:cBhvr>
                                      <p:tavLst>
                                        <p:tav tm="0">
                                          <p:val>
                                            <p:fltVal val="0"/>
                                          </p:val>
                                        </p:tav>
                                        <p:tav tm="100000">
                                          <p:val>
                                            <p:strVal val="#ppt_w"/>
                                          </p:val>
                                        </p:tav>
                                      </p:tavLst>
                                    </p:anim>
                                    <p:anim calcmode="lin" valueType="num">
                                      <p:cBhvr>
                                        <p:cTn id="8" dur="2000" fill="hold"/>
                                        <p:tgtEl>
                                          <p:spTgt spid="61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vi-VN"/>
          </a:p>
        </p:txBody>
      </p:sp>
      <p:pic>
        <p:nvPicPr>
          <p:cNvPr id="7172" name="Picture 4" descr="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41565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2000" fill="hold"/>
                                        <p:tgtEl>
                                          <p:spTgt spid="7172"/>
                                        </p:tgtEl>
                                        <p:attrNameLst>
                                          <p:attrName>ppt_x</p:attrName>
                                        </p:attrNameLst>
                                      </p:cBhvr>
                                      <p:tavLst>
                                        <p:tav tm="0">
                                          <p:val>
                                            <p:strVal val="#ppt_x-.2"/>
                                          </p:val>
                                        </p:tav>
                                        <p:tav tm="100000">
                                          <p:val>
                                            <p:strVal val="#ppt_x"/>
                                          </p:val>
                                        </p:tav>
                                      </p:tavLst>
                                    </p:anim>
                                    <p:anim calcmode="lin" valueType="num">
                                      <p:cBhvr>
                                        <p:cTn id="8" dur="2000" fill="hold"/>
                                        <p:tgtEl>
                                          <p:spTgt spid="7172"/>
                                        </p:tgtEl>
                                        <p:attrNameLst>
                                          <p:attrName>ppt_y</p:attrName>
                                        </p:attrNameLst>
                                      </p:cBhvr>
                                      <p:tavLst>
                                        <p:tav tm="0">
                                          <p:val>
                                            <p:strVal val="#ppt_y"/>
                                          </p:val>
                                        </p:tav>
                                        <p:tav tm="100000">
                                          <p:val>
                                            <p:strVal val="#ppt_y"/>
                                          </p:val>
                                        </p:tav>
                                      </p:tavLst>
                                    </p:anim>
                                    <p:animEffect transition="in" filter="wipe(right)" prLst="gradientSize: 0.1">
                                      <p:cBhvr>
                                        <p:cTn id="9"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p:txBody>
          <a:bodyPr/>
          <a:lstStyle/>
          <a:p>
            <a:pPr eaLnBrk="1" hangingPunct="1"/>
            <a:endParaRPr lang="vi-VN"/>
          </a:p>
        </p:txBody>
      </p:sp>
      <p:pic>
        <p:nvPicPr>
          <p:cNvPr id="9220" name="Picture 4" descr="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0365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2000" fill="hold"/>
                                        <p:tgtEl>
                                          <p:spTgt spid="9220"/>
                                        </p:tgtEl>
                                        <p:attrNameLst>
                                          <p:attrName>ppt_w</p:attrName>
                                        </p:attrNameLst>
                                      </p:cBhvr>
                                      <p:tavLst>
                                        <p:tav tm="0">
                                          <p:val>
                                            <p:strVal val="#ppt_w*0.05"/>
                                          </p:val>
                                        </p:tav>
                                        <p:tav tm="100000">
                                          <p:val>
                                            <p:strVal val="#ppt_w"/>
                                          </p:val>
                                        </p:tav>
                                      </p:tavLst>
                                    </p:anim>
                                    <p:anim calcmode="lin" valueType="num">
                                      <p:cBhvr>
                                        <p:cTn id="8" dur="2000" fill="hold"/>
                                        <p:tgtEl>
                                          <p:spTgt spid="9220"/>
                                        </p:tgtEl>
                                        <p:attrNameLst>
                                          <p:attrName>ppt_h</p:attrName>
                                        </p:attrNameLst>
                                      </p:cBhvr>
                                      <p:tavLst>
                                        <p:tav tm="0">
                                          <p:val>
                                            <p:strVal val="#ppt_h"/>
                                          </p:val>
                                        </p:tav>
                                        <p:tav tm="100000">
                                          <p:val>
                                            <p:strVal val="#ppt_h"/>
                                          </p:val>
                                        </p:tav>
                                      </p:tavLst>
                                    </p:anim>
                                    <p:anim calcmode="lin" valueType="num">
                                      <p:cBhvr>
                                        <p:cTn id="9" dur="2000" fill="hold"/>
                                        <p:tgtEl>
                                          <p:spTgt spid="9220"/>
                                        </p:tgtEl>
                                        <p:attrNameLst>
                                          <p:attrName>ppt_x</p:attrName>
                                        </p:attrNameLst>
                                      </p:cBhvr>
                                      <p:tavLst>
                                        <p:tav tm="0">
                                          <p:val>
                                            <p:strVal val="#ppt_x-.2"/>
                                          </p:val>
                                        </p:tav>
                                        <p:tav tm="100000">
                                          <p:val>
                                            <p:strVal val="#ppt_x"/>
                                          </p:val>
                                        </p:tav>
                                      </p:tavLst>
                                    </p:anim>
                                    <p:anim calcmode="lin" valueType="num">
                                      <p:cBhvr>
                                        <p:cTn id="10" dur="2000" fill="hold"/>
                                        <p:tgtEl>
                                          <p:spTgt spid="9220"/>
                                        </p:tgtEl>
                                        <p:attrNameLst>
                                          <p:attrName>ppt_y</p:attrName>
                                        </p:attrNameLst>
                                      </p:cBhvr>
                                      <p:tavLst>
                                        <p:tav tm="0">
                                          <p:val>
                                            <p:strVal val="#ppt_y"/>
                                          </p:val>
                                        </p:tav>
                                        <p:tav tm="100000">
                                          <p:val>
                                            <p:strVal val="#ppt_y"/>
                                          </p:val>
                                        </p:tav>
                                      </p:tavLst>
                                    </p:anim>
                                    <p:animEffect transition="in" filter="fade">
                                      <p:cBhvr>
                                        <p:cTn id="11"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FF00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693</TotalTime>
  <Words>228</Words>
  <Application>Microsoft Office PowerPoint</Application>
  <PresentationFormat>On-screen Show (4:3)</PresentationFormat>
  <Paragraphs>23</Paragraphs>
  <Slides>24</Slides>
  <Notes>1</Notes>
  <HiddenSlides>0</HiddenSlides>
  <MMClips>2</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24</vt:i4>
      </vt:variant>
    </vt:vector>
  </HeadingPairs>
  <TitlesOfParts>
    <vt:vector size="49" baseType="lpstr">
      <vt:lpstr>.VnTeknical</vt:lpstr>
      <vt:lpstr>.VnTimeH</vt:lpstr>
      <vt:lpstr>Arial</vt:lpstr>
      <vt:lpstr>Calibri</vt:lpstr>
      <vt:lpstr>Tahoma</vt:lpstr>
      <vt:lpstr>Times New Roman</vt:lpstr>
      <vt:lpstr>Vini- avo</vt:lpstr>
      <vt:lpstr>VNI-Times</vt:lpstr>
      <vt:lpstr>Office Theme</vt:lpstr>
      <vt:lpstr>1_Default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1_Office Theme</vt:lpstr>
      <vt:lpstr>13_Default Design</vt:lpstr>
      <vt:lpstr>2_Office Theme</vt:lpstr>
      <vt:lpstr>Default Design</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dell</dc:creator>
  <cp:lastModifiedBy>Lop A1</cp:lastModifiedBy>
  <cp:revision>108</cp:revision>
  <dcterms:created xsi:type="dcterms:W3CDTF">2006-08-16T00:00:00Z</dcterms:created>
  <dcterms:modified xsi:type="dcterms:W3CDTF">2024-01-04T09:05:32Z</dcterms:modified>
</cp:coreProperties>
</file>