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4" r:id="rId3"/>
    <p:sldId id="257" r:id="rId4"/>
    <p:sldId id="258" r:id="rId5"/>
    <p:sldId id="262" r:id="rId6"/>
    <p:sldId id="259" r:id="rId7"/>
    <p:sldId id="260" r:id="rId8"/>
    <p:sldId id="261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90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B8D69-9114-49A2-B1B7-0A88EE7802FC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DA72E-77B4-4741-95F5-DB187D3325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C4CDF-5E36-4663-8A88-7A301793EBBF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DF012-404A-41A9-BB81-89467E416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DF012-404A-41A9-BB81-89467E416C5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F253-AB22-47A4-8ED3-FF4B0DA4E972}" type="datetime1">
              <a:rPr lang="vi-VN" smtClean="0"/>
              <a:pPr/>
              <a:t>16/09/2023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6F32-A2F4-4DCE-895C-0F314A3CBAA8}" type="datetime1">
              <a:rPr lang="vi-VN" smtClean="0"/>
              <a:pPr/>
              <a:t>16/09/2023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00A2A-9102-44E2-B920-0F8BCDA76F59}" type="datetime1">
              <a:rPr lang="vi-VN" smtClean="0"/>
              <a:pPr/>
              <a:t>16/09/2023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B2B6-05E6-4B9C-83EC-E38D3821BE3B}" type="datetime1">
              <a:rPr lang="vi-VN" smtClean="0"/>
              <a:pPr/>
              <a:t>16/09/2023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F918E-1E55-41BE-AD21-E7D540EAAD01}" type="datetime1">
              <a:rPr lang="vi-VN" smtClean="0"/>
              <a:pPr/>
              <a:t>16/09/2023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63706-FBA2-48CB-8AC2-901E4086F740}" type="datetime1">
              <a:rPr lang="vi-VN" smtClean="0"/>
              <a:pPr/>
              <a:t>16/09/2023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0ABDD-D275-4C49-9720-9CA40BBF523D}" type="datetime1">
              <a:rPr lang="vi-VN" smtClean="0"/>
              <a:pPr/>
              <a:t>16/09/2023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D866-3102-448B-ABCD-B06E6E65ED99}" type="datetime1">
              <a:rPr lang="vi-VN" smtClean="0"/>
              <a:pPr/>
              <a:t>16/09/2023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C02F-94C9-472C-8547-06CB156AB9A6}" type="datetime1">
              <a:rPr lang="vi-VN" smtClean="0"/>
              <a:pPr/>
              <a:t>16/09/2023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4B79-234F-45E5-A756-1E876171336F}" type="datetime1">
              <a:rPr lang="vi-VN" smtClean="0"/>
              <a:pPr/>
              <a:t>16/09/2023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8E1B-AAE5-4183-BBC7-D036691B42BD}" type="datetime1">
              <a:rPr lang="vi-VN" smtClean="0"/>
              <a:pPr/>
              <a:t>16/09/2023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910EC-CDE6-4096-969A-C25C9798C538}" type="datetime1">
              <a:rPr lang="vi-VN" smtClean="0"/>
              <a:pPr/>
              <a:t>16/09/2023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Kết quả hình ảnh cho hinh nen power point d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1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0" y="30480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8200" y="25146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 LĨNH VỰC PHÁT TRIỂN THỂ CHẤT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19400" y="3276600"/>
            <a:ext cx="533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Đề </a:t>
            </a:r>
            <a:r>
              <a:rPr lang="en-US" sz="2100" b="1" dirty="0" err="1"/>
              <a:t>tài</a:t>
            </a:r>
            <a:r>
              <a:rPr lang="en-US" sz="2100" b="1" dirty="0"/>
              <a:t>:</a:t>
            </a:r>
            <a:r>
              <a:rPr lang="vi-VN" sz="2100" b="1" dirty="0"/>
              <a:t> Đi trong đường </a:t>
            </a:r>
            <a:r>
              <a:rPr lang="vi-VN" sz="2100" b="1" dirty="0" err="1"/>
              <a:t>ngọằn</a:t>
            </a:r>
            <a:r>
              <a:rPr lang="vi-VN" sz="2100" b="1" dirty="0"/>
              <a:t> </a:t>
            </a:r>
            <a:r>
              <a:rPr lang="vi-VN" sz="2100" b="1" dirty="0" err="1"/>
              <a:t>ngoèo</a:t>
            </a:r>
            <a:endParaRPr lang="en-US" sz="2100" b="1" dirty="0"/>
          </a:p>
          <a:p>
            <a:r>
              <a:rPr lang="en-US" sz="2100" b="1" dirty="0"/>
              <a:t>            BTPTC: “Tập </a:t>
            </a:r>
            <a:r>
              <a:rPr lang="en-US" sz="2100" b="1" dirty="0" err="1"/>
              <a:t>với</a:t>
            </a:r>
            <a:r>
              <a:rPr lang="en-US" sz="2100" b="1" dirty="0"/>
              <a:t> </a:t>
            </a:r>
            <a:r>
              <a:rPr lang="vi-VN" sz="2100" b="1" dirty="0"/>
              <a:t>gậy</a:t>
            </a:r>
            <a:r>
              <a:rPr lang="en-US" sz="2100" b="1" dirty="0"/>
              <a:t>”</a:t>
            </a:r>
          </a:p>
          <a:p>
            <a:r>
              <a:rPr lang="en-US" sz="2100" b="1" dirty="0"/>
              <a:t>            TCVĐ: “</a:t>
            </a:r>
            <a:r>
              <a:rPr lang="vi-VN" sz="2100" b="1" dirty="0"/>
              <a:t>Chơi với dải lụa</a:t>
            </a:r>
            <a:r>
              <a:rPr lang="en-US" sz="2100" b="1" dirty="0"/>
              <a:t>”</a:t>
            </a:r>
          </a:p>
          <a:p>
            <a:r>
              <a:rPr lang="en-US" sz="2100" b="1" dirty="0" err="1"/>
              <a:t>Lứa</a:t>
            </a:r>
            <a:r>
              <a:rPr lang="en-US" sz="2100" b="1" dirty="0"/>
              <a:t> </a:t>
            </a:r>
            <a:r>
              <a:rPr lang="en-US" sz="2100" b="1" dirty="0" err="1"/>
              <a:t>tuổi</a:t>
            </a:r>
            <a:r>
              <a:rPr lang="en-US" sz="2100" b="1" dirty="0"/>
              <a:t>: 24 – 36 </a:t>
            </a:r>
            <a:r>
              <a:rPr lang="en-US" sz="2100" b="1" dirty="0" err="1"/>
              <a:t>tháng</a:t>
            </a:r>
            <a:endParaRPr lang="en-US" sz="2100" b="1" dirty="0"/>
          </a:p>
        </p:txBody>
      </p:sp>
      <p:sp>
        <p:nvSpPr>
          <p:cNvPr id="2" name="Rectangle 1"/>
          <p:cNvSpPr/>
          <p:nvPr/>
        </p:nvSpPr>
        <p:spPr>
          <a:xfrm>
            <a:off x="762000" y="228600"/>
            <a:ext cx="7467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BẮC CẦU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043963"/>
            <a:ext cx="16764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1. Ổn định tổ chức:</a:t>
            </a:r>
            <a:endParaRPr lang="vi-VN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- Cô và trẻ hát và vận động theo bài </a:t>
            </a:r>
            <a:r>
              <a:rPr lang="en-US" dirty="0" err="1"/>
              <a:t>hát</a:t>
            </a:r>
            <a:r>
              <a:rPr lang="en-US" dirty="0"/>
              <a:t> “</a:t>
            </a:r>
            <a:r>
              <a:rPr lang="en-US" dirty="0" err="1"/>
              <a:t>Lái</a:t>
            </a:r>
            <a:r>
              <a:rPr lang="en-US" dirty="0"/>
              <a:t> ô </a:t>
            </a:r>
            <a:r>
              <a:rPr lang="en-US" dirty="0" err="1"/>
              <a:t>tô</a:t>
            </a:r>
            <a:r>
              <a:rPr lang="en-US" dirty="0"/>
              <a:t>”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B2B6-05E6-4B9C-83EC-E38D3821BE3B}" type="datetime1">
              <a:rPr lang="vi-VN" smtClean="0"/>
              <a:pPr/>
              <a:t>16/09/2023</a:t>
            </a:fld>
            <a:endParaRPr lang="en-US"/>
          </a:p>
        </p:txBody>
      </p:sp>
      <p:pic>
        <p:nvPicPr>
          <p:cNvPr id="6" name="lai-o-to-hinh-minh-hoa-theo-loi-bai-h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0" y="35583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71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86200"/>
            <a:ext cx="7772400" cy="1524000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KHỞI ĐỘNG !</a:t>
            </a:r>
          </a:p>
        </p:txBody>
      </p:sp>
      <p:pic>
        <p:nvPicPr>
          <p:cNvPr id="4" name="khoi d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7200" y="5410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86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0"/>
            <a:ext cx="8610600" cy="1470025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BÀI TẬP PHÁT TRIỂN CHUNG !</a:t>
            </a:r>
          </a:p>
        </p:txBody>
      </p:sp>
      <p:pic>
        <p:nvPicPr>
          <p:cNvPr id="3" name="BTPT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0"/>
            <a:ext cx="9144000" cy="28956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VẬN ĐỘNG CƠ BẢN:</a:t>
            </a:r>
            <a:b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“</a:t>
            </a:r>
            <a:r>
              <a:rPr lang="vi-V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Đi trong đường </a:t>
            </a:r>
            <a:r>
              <a:rPr lang="vi-VN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ngọằn</a:t>
            </a:r>
            <a:r>
              <a:rPr lang="vi-V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ngoèo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B2B6-05E6-4B9C-83EC-E38D3821BE3B}" type="datetime1">
              <a:rPr lang="vi-VN" smtClean="0"/>
              <a:pPr/>
              <a:t>16/09/2023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4000"/>
            <a:lum/>
          </a:blip>
          <a:srcRect/>
          <a:stretch>
            <a:fillRect l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362200"/>
            <a:ext cx="8001000" cy="1981200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 ĐUA !</a:t>
            </a:r>
          </a:p>
        </p:txBody>
      </p:sp>
      <p:pic>
        <p:nvPicPr>
          <p:cNvPr id="3" name="thi du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866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45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514600"/>
            <a:ext cx="8305800" cy="14700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 CHƠI VẬN ĐỘNG !!</a:t>
            </a:r>
          </a:p>
        </p:txBody>
      </p:sp>
      <p:pic>
        <p:nvPicPr>
          <p:cNvPr id="3" name="tro choi van d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91000" y="4343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31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14600"/>
            <a:ext cx="8534400" cy="1470025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HỒI TĨNH !</a:t>
            </a:r>
          </a:p>
        </p:txBody>
      </p:sp>
      <p:pic>
        <p:nvPicPr>
          <p:cNvPr id="3" name="hoi ti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8000" y="3048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533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76400"/>
            <a:ext cx="8534400" cy="2743200"/>
          </a:xfrm>
        </p:spPr>
        <p:txBody>
          <a:bodyPr>
            <a:normAutofit fontScale="90000"/>
          </a:bodyPr>
          <a:lstStyle/>
          <a:p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Xin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trân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thành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cảm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ơn</a:t>
            </a:r>
            <a:b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cô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bé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đã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đến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dự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giờ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học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ngày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hôm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nay. </a:t>
            </a:r>
            <a:b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134</Words>
  <Application>Microsoft Office PowerPoint</Application>
  <PresentationFormat>Trình chiếu Trên màn hình (4:3)</PresentationFormat>
  <Paragraphs>19</Paragraphs>
  <Slides>9</Slides>
  <Notes>1</Notes>
  <HiddenSlides>0</HiddenSlides>
  <MMClips>6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Bản trình bày PowerPoint</vt:lpstr>
      <vt:lpstr>1. Ổn định tổ chức:</vt:lpstr>
      <vt:lpstr>KHỞI ĐỘNG !</vt:lpstr>
      <vt:lpstr>BÀI TẬP PHÁT TRIỂN CHUNG !</vt:lpstr>
      <vt:lpstr>VẬN ĐỘNG CƠ BẢN: “Đi trong đường ngọằn ngoèo”</vt:lpstr>
      <vt:lpstr>THI ĐUA !</vt:lpstr>
      <vt:lpstr>TRÒ CHƠI VẬN ĐỘNG !!</vt:lpstr>
      <vt:lpstr>HỒI TĨNH !</vt:lpstr>
      <vt:lpstr>Xin trân thành cảm ơn  các cô và các bé  đã đến dự giờ học  ngày hôm nay.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MayTinhDucDung</dc:creator>
  <cp:lastModifiedBy>linh nguyễn</cp:lastModifiedBy>
  <cp:revision>37</cp:revision>
  <dcterms:created xsi:type="dcterms:W3CDTF">2018-04-14T01:34:07Z</dcterms:created>
  <dcterms:modified xsi:type="dcterms:W3CDTF">2023-09-16T16:25:05Z</dcterms:modified>
</cp:coreProperties>
</file>