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368" r:id="rId2"/>
    <p:sldId id="295" r:id="rId3"/>
    <p:sldId id="258" r:id="rId4"/>
    <p:sldId id="276" r:id="rId5"/>
    <p:sldId id="302" r:id="rId6"/>
    <p:sldId id="259" r:id="rId7"/>
    <p:sldId id="277" r:id="rId8"/>
    <p:sldId id="307" r:id="rId9"/>
    <p:sldId id="262" r:id="rId10"/>
    <p:sldId id="278" r:id="rId11"/>
    <p:sldId id="304" r:id="rId12"/>
    <p:sldId id="265" r:id="rId13"/>
    <p:sldId id="279" r:id="rId14"/>
    <p:sldId id="305" r:id="rId15"/>
    <p:sldId id="287" r:id="rId16"/>
    <p:sldId id="280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90F6-CE7C-4714-A4D8-98F912A43FA3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C4BD9-AB54-4511-A92F-3FC987B0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C4BD9-AB54-4511-A92F-3FC987B045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C4BD9-AB54-4511-A92F-3FC987B045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6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5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3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5694-34EC-42C4-8696-538AC03BF6C9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BCFF4C-D66C-E22B-2759-6F8FD5D4B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3" b="1147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80B3E7-5F10-DF83-2C68-52AAC180F80E}"/>
              </a:ext>
            </a:extLst>
          </p:cNvPr>
          <p:cNvSpPr txBox="1"/>
          <p:nvPr/>
        </p:nvSpPr>
        <p:spPr>
          <a:xfrm>
            <a:off x="78699" y="2872191"/>
            <a:ext cx="9065301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5t</a:t>
            </a:r>
          </a:p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58A79-9068-8632-6B81-3E19859B5EC3}"/>
              </a:ext>
            </a:extLst>
          </p:cNvPr>
          <p:cNvSpPr txBox="1"/>
          <p:nvPr/>
        </p:nvSpPr>
        <p:spPr>
          <a:xfrm>
            <a:off x="2247588" y="107027"/>
            <a:ext cx="464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1D4E8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defTabSz="685800">
              <a:defRPr/>
            </a:pPr>
            <a:r>
              <a:rPr lang="en-US" sz="2400" b="1" dirty="0">
                <a:solidFill>
                  <a:srgbClr val="1D4E8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56A3B-B3E0-DA91-A32F-9B1181C10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45051"/>
            <a:ext cx="1226795" cy="12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7" name="Oval 6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10" name="Oval 9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11" name="Oval 10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2" name="Oval 11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3" name="Oval 12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4" name="Oval 13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5" name="Oval 1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1981200" y="12192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458" y="228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58" y="1295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58" y="2438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3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cụp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39" y="247992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88" y="3657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8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7" name="Oval 6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10" name="Oval 9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11" name="Oval 10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2" name="Oval 11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3" name="Oval 12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4" name="Oval 13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5" name="Oval 1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1981200" y="12192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3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cụp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39" y="2479925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88" y="3657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3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3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921" y="3200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7" name="Oval 6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10" name="Oval 9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11" name="Oval 10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2" name="Oval 11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3" name="Oval 12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4" name="Oval 13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5" name="Oval 1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1981200" y="12192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832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921" y="3200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9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9600" b="1">
                <a:solidFill>
                  <a:srgbClr val="FF0000"/>
                </a:solidFill>
                <a:latin typeface=".VnAristote" pitchFamily="34" charset="0"/>
              </a:rPr>
              <a:t>Trß ch¬i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9600" b="1">
                <a:solidFill>
                  <a:srgbClr val="FF0000"/>
                </a:solidFill>
                <a:latin typeface=".VnAristote" pitchFamily="34" charset="0"/>
              </a:rPr>
              <a:t>“Chung søc”</a:t>
            </a:r>
          </a:p>
          <a:p>
            <a:pPr eaLnBrk="1" hangingPunct="1"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1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1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u?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627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</a:rPr>
              <a:t>1. </a:t>
            </a:r>
            <a:r>
              <a:rPr lang="en-US" sz="3600" dirty="0" err="1">
                <a:solidFill>
                  <a:srgbClr val="0000FF"/>
                </a:solidFill>
              </a:rPr>
              <a:t>Sắt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468" y="33534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627" y="5029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0181"/>
            <a:ext cx="1981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48" y="2895600"/>
            <a:ext cx="2085006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r="224" b="11475"/>
          <a:stretch/>
        </p:blipFill>
        <p:spPr bwMode="auto">
          <a:xfrm>
            <a:off x="4623148" y="4585767"/>
            <a:ext cx="2085006" cy="19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9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7" name="Oval 6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10" name="Oval 9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11" name="Oval 10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2" name="Oval 11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3" name="Oval 12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4" name="Oval 13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5" name="Oval 1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1981200" y="12192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51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u?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627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</a:rPr>
              <a:t>1. </a:t>
            </a:r>
            <a:r>
              <a:rPr lang="en-US" sz="3600" dirty="0" err="1">
                <a:solidFill>
                  <a:srgbClr val="0000FF"/>
                </a:solidFill>
              </a:rPr>
              <a:t>Sắt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468" y="33534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627" y="5029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0181"/>
            <a:ext cx="1981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48" y="2895600"/>
            <a:ext cx="2085006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" r="224" b="11475"/>
          <a:stretch/>
        </p:blipFill>
        <p:spPr bwMode="auto">
          <a:xfrm>
            <a:off x="4623148" y="4585767"/>
            <a:ext cx="2085006" cy="197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7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358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3232" y="5638800"/>
            <a:ext cx="35052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5658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658" y="236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6096" y="3505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6096" y="472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5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</a:t>
            </a:r>
          </a:p>
        </p:txBody>
      </p:sp>
      <p:sp>
        <p:nvSpPr>
          <p:cNvPr id="7" name="Oval 6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</a:t>
            </a:r>
          </a:p>
        </p:txBody>
      </p:sp>
      <p:sp>
        <p:nvSpPr>
          <p:cNvPr id="10" name="Oval 9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</a:p>
        </p:txBody>
      </p:sp>
      <p:sp>
        <p:nvSpPr>
          <p:cNvPr id="11" name="Oval 10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12" name="Oval 11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3" name="Oval 12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4" name="Oval 13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5" name="Oval 14"/>
          <p:cNvSpPr/>
          <p:nvPr/>
        </p:nvSpPr>
        <p:spPr>
          <a:xfrm>
            <a:off x="2667000" y="157070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1981200" y="12192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358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3232" y="5638800"/>
            <a:ext cx="35052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5658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658" y="236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6096" y="3505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6096" y="4724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7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458" y="2286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58" y="1295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458" y="24384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7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Words>405</Words>
  <Application>Microsoft Office PowerPoint</Application>
  <PresentationFormat>On-screen Show (4:3)</PresentationFormat>
  <Paragraphs>108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.VnAristote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Bắt đầu</dc:title>
  <dc:creator>saocodon</dc:creator>
  <cp:lastModifiedBy>admin</cp:lastModifiedBy>
  <cp:revision>49</cp:revision>
  <dcterms:created xsi:type="dcterms:W3CDTF">2016-11-02T02:30:12Z</dcterms:created>
  <dcterms:modified xsi:type="dcterms:W3CDTF">2023-09-17T02:07:42Z</dcterms:modified>
</cp:coreProperties>
</file>