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81" r:id="rId3"/>
    <p:sldId id="260" r:id="rId4"/>
    <p:sldId id="258" r:id="rId5"/>
    <p:sldId id="261" r:id="rId6"/>
    <p:sldId id="257" r:id="rId7"/>
    <p:sldId id="259" r:id="rId8"/>
    <p:sldId id="263" r:id="rId9"/>
    <p:sldId id="267" r:id="rId10"/>
    <p:sldId id="264" r:id="rId11"/>
    <p:sldId id="265"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5pPr>
    <a:lvl6pPr marL="2286000" algn="l" defTabSz="914400" rtl="0" eaLnBrk="1" latinLnBrk="0" hangingPunct="1">
      <a:defRPr kern="1200">
        <a:solidFill>
          <a:schemeClr val="tx1"/>
        </a:solidFill>
        <a:latin typeface="Comic Sans MS" panose="030F0902030302020204" pitchFamily="66" charset="0"/>
        <a:ea typeface="+mn-ea"/>
        <a:cs typeface="+mn-cs"/>
      </a:defRPr>
    </a:lvl6pPr>
    <a:lvl7pPr marL="2743200" algn="l" defTabSz="914400" rtl="0" eaLnBrk="1" latinLnBrk="0" hangingPunct="1">
      <a:defRPr kern="1200">
        <a:solidFill>
          <a:schemeClr val="tx1"/>
        </a:solidFill>
        <a:latin typeface="Comic Sans MS" panose="030F0902030302020204" pitchFamily="66" charset="0"/>
        <a:ea typeface="+mn-ea"/>
        <a:cs typeface="+mn-cs"/>
      </a:defRPr>
    </a:lvl7pPr>
    <a:lvl8pPr marL="3200400" algn="l" defTabSz="914400" rtl="0" eaLnBrk="1" latinLnBrk="0" hangingPunct="1">
      <a:defRPr kern="1200">
        <a:solidFill>
          <a:schemeClr val="tx1"/>
        </a:solidFill>
        <a:latin typeface="Comic Sans MS" panose="030F0902030302020204" pitchFamily="66" charset="0"/>
        <a:ea typeface="+mn-ea"/>
        <a:cs typeface="+mn-cs"/>
      </a:defRPr>
    </a:lvl8pPr>
    <a:lvl9pPr marL="3657600" algn="l" defTabSz="914400" rtl="0" eaLnBrk="1" latinLnBrk="0" hangingPunct="1">
      <a:defRPr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95846" autoAdjust="0"/>
  </p:normalViewPr>
  <p:slideViewPr>
    <p:cSldViewPr>
      <p:cViewPr>
        <p:scale>
          <a:sx n="100" d="100"/>
          <a:sy n="100" d="100"/>
        </p:scale>
        <p:origin x="-88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7242D657-8E2D-9D4E-1644-4E48FC318435}"/>
              </a:ext>
            </a:extLst>
          </p:cNvPr>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3" name="Group 8">
            <a:extLst>
              <a:ext uri="{FF2B5EF4-FFF2-40B4-BE49-F238E27FC236}">
                <a16:creationId xmlns:a16="http://schemas.microsoft.com/office/drawing/2014/main" xmlns="" id="{8CB52DC9-943B-C26F-C9C2-844CFD875E32}"/>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xmlns="" id="{9A25C8BE-A2B8-9FD6-3909-285B3ADC4B96}"/>
                </a:ext>
              </a:extLst>
            </p:cNvPr>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5" name="Freeform 10">
              <a:extLst>
                <a:ext uri="{FF2B5EF4-FFF2-40B4-BE49-F238E27FC236}">
                  <a16:creationId xmlns:a16="http://schemas.microsoft.com/office/drawing/2014/main" xmlns="" id="{94DAFAF0-1949-D8B7-DC23-72D40EFD7307}"/>
                </a:ext>
              </a:extLst>
            </p:cNvPr>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 name="Freeform 11">
              <a:extLst>
                <a:ext uri="{FF2B5EF4-FFF2-40B4-BE49-F238E27FC236}">
                  <a16:creationId xmlns:a16="http://schemas.microsoft.com/office/drawing/2014/main" xmlns="" id="{0870EB27-1B97-7C5A-B493-2709D9162A7F}"/>
                </a:ext>
              </a:extLst>
            </p:cNvPr>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7" name="Group 12">
              <a:extLst>
                <a:ext uri="{FF2B5EF4-FFF2-40B4-BE49-F238E27FC236}">
                  <a16:creationId xmlns:a16="http://schemas.microsoft.com/office/drawing/2014/main" xmlns="" id="{03161337-8CF3-2C0F-425F-7073B1B36532}"/>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xmlns="" id="{508A6723-42ED-6915-8E09-9E840C2A0485}"/>
                  </a:ext>
                </a:extLst>
              </p:cNvPr>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9" name="Freeform 14">
                <a:extLst>
                  <a:ext uri="{FF2B5EF4-FFF2-40B4-BE49-F238E27FC236}">
                    <a16:creationId xmlns:a16="http://schemas.microsoft.com/office/drawing/2014/main" xmlns="" id="{DF13FECE-100D-84DF-BF5E-20641692C718}"/>
                  </a:ext>
                </a:extLst>
              </p:cNvPr>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 name="Freeform 15">
                <a:extLst>
                  <a:ext uri="{FF2B5EF4-FFF2-40B4-BE49-F238E27FC236}">
                    <a16:creationId xmlns:a16="http://schemas.microsoft.com/office/drawing/2014/main" xmlns="" id="{8D4FC196-0E17-09D0-32B4-F2E771219C1A}"/>
                  </a:ext>
                </a:extLst>
              </p:cNvPr>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1" name="Freeform 16">
                <a:extLst>
                  <a:ext uri="{FF2B5EF4-FFF2-40B4-BE49-F238E27FC236}">
                    <a16:creationId xmlns:a16="http://schemas.microsoft.com/office/drawing/2014/main" xmlns="" id="{524987FC-0888-D157-97D0-9203FCEECC51}"/>
                  </a:ext>
                </a:extLst>
              </p:cNvPr>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2" name="Freeform 17">
                <a:extLst>
                  <a:ext uri="{FF2B5EF4-FFF2-40B4-BE49-F238E27FC236}">
                    <a16:creationId xmlns:a16="http://schemas.microsoft.com/office/drawing/2014/main" xmlns="" id="{7B6D5854-0745-09E9-6377-383259CA4321}"/>
                  </a:ext>
                </a:extLst>
              </p:cNvPr>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grpSp>
        <p:nvGrpSpPr>
          <p:cNvPr id="13" name="Group 18">
            <a:extLst>
              <a:ext uri="{FF2B5EF4-FFF2-40B4-BE49-F238E27FC236}">
                <a16:creationId xmlns:a16="http://schemas.microsoft.com/office/drawing/2014/main" xmlns="" id="{06B9D927-CB92-544A-AEBE-6A38DBDB2C62}"/>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xmlns="" id="{EF923A53-5C3B-B5E3-EDDE-3478E6942FD0}"/>
                </a:ext>
              </a:extLst>
            </p:cNvPr>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5" name="Freeform 20">
              <a:extLst>
                <a:ext uri="{FF2B5EF4-FFF2-40B4-BE49-F238E27FC236}">
                  <a16:creationId xmlns:a16="http://schemas.microsoft.com/office/drawing/2014/main" xmlns="" id="{CC04A519-D0E4-9A03-2B3D-4E6EAE3E934B}"/>
                </a:ext>
              </a:extLst>
            </p:cNvPr>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6" name="Freeform 21">
              <a:extLst>
                <a:ext uri="{FF2B5EF4-FFF2-40B4-BE49-F238E27FC236}">
                  <a16:creationId xmlns:a16="http://schemas.microsoft.com/office/drawing/2014/main" xmlns="" id="{D9C50F2C-52D0-7B2D-0BAB-63E5FD441D95}"/>
                </a:ext>
              </a:extLst>
            </p:cNvPr>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7" name="Group 22">
              <a:extLst>
                <a:ext uri="{FF2B5EF4-FFF2-40B4-BE49-F238E27FC236}">
                  <a16:creationId xmlns:a16="http://schemas.microsoft.com/office/drawing/2014/main" xmlns="" id="{26C36BEC-BE0A-3C0F-AB23-943DB9C377A2}"/>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xmlns="" id="{70A9DCEF-E2A6-CBF2-A77D-B39EE9B014E5}"/>
                  </a:ext>
                </a:extLst>
              </p:cNvPr>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9" name="Freeform 24">
                <a:extLst>
                  <a:ext uri="{FF2B5EF4-FFF2-40B4-BE49-F238E27FC236}">
                    <a16:creationId xmlns:a16="http://schemas.microsoft.com/office/drawing/2014/main" xmlns="" id="{588D59E8-C789-735C-E1D4-43287441A673}"/>
                  </a:ext>
                </a:extLst>
              </p:cNvPr>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0" name="Freeform 25">
                <a:extLst>
                  <a:ext uri="{FF2B5EF4-FFF2-40B4-BE49-F238E27FC236}">
                    <a16:creationId xmlns:a16="http://schemas.microsoft.com/office/drawing/2014/main" xmlns="" id="{2DB8A05B-8685-767A-1F49-6BE445039855}"/>
                  </a:ext>
                </a:extLst>
              </p:cNvPr>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1" name="Freeform 26">
                <a:extLst>
                  <a:ext uri="{FF2B5EF4-FFF2-40B4-BE49-F238E27FC236}">
                    <a16:creationId xmlns:a16="http://schemas.microsoft.com/office/drawing/2014/main" xmlns="" id="{227D34DC-73DB-6662-756A-164B19800A61}"/>
                  </a:ext>
                </a:extLst>
              </p:cNvPr>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2" name="Freeform 27">
                <a:extLst>
                  <a:ext uri="{FF2B5EF4-FFF2-40B4-BE49-F238E27FC236}">
                    <a16:creationId xmlns:a16="http://schemas.microsoft.com/office/drawing/2014/main" xmlns="" id="{5B89064A-2DCC-F3F1-EBF9-F8E97F95C100}"/>
                  </a:ext>
                </a:extLst>
              </p:cNvPr>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sp>
        <p:nvSpPr>
          <p:cNvPr id="23" name="Freeform 28">
            <a:extLst>
              <a:ext uri="{FF2B5EF4-FFF2-40B4-BE49-F238E27FC236}">
                <a16:creationId xmlns:a16="http://schemas.microsoft.com/office/drawing/2014/main" xmlns="" id="{99900D17-F58B-60A9-BEA1-2351167D3887}"/>
              </a:ext>
            </a:extLst>
          </p:cNvPr>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4" name="Freeform 29">
            <a:extLst>
              <a:ext uri="{FF2B5EF4-FFF2-40B4-BE49-F238E27FC236}">
                <a16:creationId xmlns:a16="http://schemas.microsoft.com/office/drawing/2014/main" xmlns="" id="{7398D67E-0BD3-92EC-640A-DF5CAAC9971D}"/>
              </a:ext>
            </a:extLst>
          </p:cNvPr>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45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2458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5" name="Rectangle 5">
            <a:extLst>
              <a:ext uri="{FF2B5EF4-FFF2-40B4-BE49-F238E27FC236}">
                <a16:creationId xmlns:a16="http://schemas.microsoft.com/office/drawing/2014/main" xmlns="" id="{E2233422-516E-ABD0-29F5-3B306538F1A6}"/>
              </a:ext>
            </a:extLst>
          </p:cNvPr>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26" name="Rectangle 6">
            <a:extLst>
              <a:ext uri="{FF2B5EF4-FFF2-40B4-BE49-F238E27FC236}">
                <a16:creationId xmlns:a16="http://schemas.microsoft.com/office/drawing/2014/main" xmlns="" id="{1AEDA14A-7726-9135-F577-F29B20A13FBB}"/>
              </a:ext>
            </a:extLst>
          </p:cNvPr>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27" name="Rectangle 7">
            <a:extLst>
              <a:ext uri="{FF2B5EF4-FFF2-40B4-BE49-F238E27FC236}">
                <a16:creationId xmlns:a16="http://schemas.microsoft.com/office/drawing/2014/main" xmlns="" id="{8671035E-037E-99ED-1953-9E7B08A4A027}"/>
              </a:ext>
            </a:extLst>
          </p:cNvPr>
          <p:cNvSpPr>
            <a:spLocks noGrp="1" noChangeArrowheads="1"/>
          </p:cNvSpPr>
          <p:nvPr>
            <p:ph type="sldNum" sz="quarter" idx="12"/>
          </p:nvPr>
        </p:nvSpPr>
        <p:spPr>
          <a:xfrm>
            <a:off x="6553200" y="6248400"/>
            <a:ext cx="1905000" cy="457200"/>
          </a:xfrm>
        </p:spPr>
        <p:txBody>
          <a:bodyPr/>
          <a:lstStyle>
            <a:lvl1pPr>
              <a:defRPr/>
            </a:lvl1pPr>
          </a:lstStyle>
          <a:p>
            <a:fld id="{350B063C-53E5-1E47-AA5F-474C44E55AD2}" type="slidenum">
              <a:rPr lang="en-US" altLang="x-none"/>
              <a:pPr/>
              <a:t>‹#›</a:t>
            </a:fld>
            <a:endParaRPr lang="en-US" altLang="x-none"/>
          </a:p>
        </p:txBody>
      </p:sp>
    </p:spTree>
    <p:extLst>
      <p:ext uri="{BB962C8B-B14F-4D97-AF65-F5344CB8AC3E}">
        <p14:creationId xmlns:p14="http://schemas.microsoft.com/office/powerpoint/2010/main" val="264433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4E744015-908F-8412-0960-CC537C68C1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27C2BA6-BD2D-19C8-8D24-D5CE647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0A06A66A-2C3B-EBF1-60D3-B23BE1774202}"/>
              </a:ext>
            </a:extLst>
          </p:cNvPr>
          <p:cNvSpPr>
            <a:spLocks noGrp="1" noChangeArrowheads="1"/>
          </p:cNvSpPr>
          <p:nvPr>
            <p:ph type="sldNum" sz="quarter" idx="12"/>
          </p:nvPr>
        </p:nvSpPr>
        <p:spPr>
          <a:ln/>
        </p:spPr>
        <p:txBody>
          <a:bodyPr/>
          <a:lstStyle>
            <a:lvl1pPr>
              <a:defRPr/>
            </a:lvl1pPr>
          </a:lstStyle>
          <a:p>
            <a:fld id="{F7D60238-EA8F-264E-80DA-3EE77848A52B}" type="slidenum">
              <a:rPr lang="en-US" altLang="x-none"/>
              <a:pPr/>
              <a:t>‹#›</a:t>
            </a:fld>
            <a:endParaRPr lang="en-US" altLang="x-none"/>
          </a:p>
        </p:txBody>
      </p:sp>
    </p:spTree>
    <p:extLst>
      <p:ext uri="{BB962C8B-B14F-4D97-AF65-F5344CB8AC3E}">
        <p14:creationId xmlns:p14="http://schemas.microsoft.com/office/powerpoint/2010/main" val="244597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68DC1D3A-DFA6-BBFD-84E6-03F476858F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B0B9DD63-D1AD-CDD5-2553-0FD354CBC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05B07639-4FB4-12F5-0016-581D84B19EBB}"/>
              </a:ext>
            </a:extLst>
          </p:cNvPr>
          <p:cNvSpPr>
            <a:spLocks noGrp="1" noChangeArrowheads="1"/>
          </p:cNvSpPr>
          <p:nvPr>
            <p:ph type="sldNum" sz="quarter" idx="12"/>
          </p:nvPr>
        </p:nvSpPr>
        <p:spPr>
          <a:ln/>
        </p:spPr>
        <p:txBody>
          <a:bodyPr/>
          <a:lstStyle>
            <a:lvl1pPr>
              <a:defRPr/>
            </a:lvl1pPr>
          </a:lstStyle>
          <a:p>
            <a:fld id="{5B79940F-FC4C-994A-BBC7-5375E0CA4574}" type="slidenum">
              <a:rPr lang="en-US" altLang="x-none"/>
              <a:pPr/>
              <a:t>‹#›</a:t>
            </a:fld>
            <a:endParaRPr lang="en-US" altLang="x-none"/>
          </a:p>
        </p:txBody>
      </p:sp>
    </p:spTree>
    <p:extLst>
      <p:ext uri="{BB962C8B-B14F-4D97-AF65-F5344CB8AC3E}">
        <p14:creationId xmlns:p14="http://schemas.microsoft.com/office/powerpoint/2010/main" val="17466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xmlns="" id="{A7F3C6A8-782E-8017-DC7D-DA4C5E6D21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33CABA4-C07D-A3E8-281B-BD450CF7CD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xmlns="" id="{EE6D9E0A-5A07-1BA2-860F-F18DF78B7F20}"/>
              </a:ext>
            </a:extLst>
          </p:cNvPr>
          <p:cNvSpPr>
            <a:spLocks noGrp="1" noChangeArrowheads="1"/>
          </p:cNvSpPr>
          <p:nvPr>
            <p:ph type="sldNum" sz="quarter" idx="12"/>
          </p:nvPr>
        </p:nvSpPr>
        <p:spPr>
          <a:ln/>
        </p:spPr>
        <p:txBody>
          <a:bodyPr/>
          <a:lstStyle>
            <a:lvl1pPr>
              <a:defRPr/>
            </a:lvl1pPr>
          </a:lstStyle>
          <a:p>
            <a:fld id="{DE618C01-A81F-C44E-9995-5AB760B46129}" type="slidenum">
              <a:rPr lang="en-US" altLang="x-none"/>
              <a:pPr/>
              <a:t>‹#›</a:t>
            </a:fld>
            <a:endParaRPr lang="en-US" altLang="x-none"/>
          </a:p>
        </p:txBody>
      </p:sp>
    </p:spTree>
    <p:extLst>
      <p:ext uri="{BB962C8B-B14F-4D97-AF65-F5344CB8AC3E}">
        <p14:creationId xmlns:p14="http://schemas.microsoft.com/office/powerpoint/2010/main" val="30349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6B6CE27D-A104-A0CF-0349-61A358CB38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98162F3-0CBC-A90A-ADA9-489D30FA5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3028EB8B-1BBE-DADF-FFB2-953C01ED02F1}"/>
              </a:ext>
            </a:extLst>
          </p:cNvPr>
          <p:cNvSpPr>
            <a:spLocks noGrp="1" noChangeArrowheads="1"/>
          </p:cNvSpPr>
          <p:nvPr>
            <p:ph type="sldNum" sz="quarter" idx="12"/>
          </p:nvPr>
        </p:nvSpPr>
        <p:spPr>
          <a:ln/>
        </p:spPr>
        <p:txBody>
          <a:bodyPr/>
          <a:lstStyle>
            <a:lvl1pPr>
              <a:defRPr/>
            </a:lvl1pPr>
          </a:lstStyle>
          <a:p>
            <a:fld id="{316E5479-DA44-BC47-8AC5-D6F98D949C21}" type="slidenum">
              <a:rPr lang="en-US" altLang="x-none"/>
              <a:pPr/>
              <a:t>‹#›</a:t>
            </a:fld>
            <a:endParaRPr lang="en-US" altLang="x-none"/>
          </a:p>
        </p:txBody>
      </p:sp>
    </p:spTree>
    <p:extLst>
      <p:ext uri="{BB962C8B-B14F-4D97-AF65-F5344CB8AC3E}">
        <p14:creationId xmlns:p14="http://schemas.microsoft.com/office/powerpoint/2010/main" val="3121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1F0105C4-3999-2B9A-4430-551802C9D5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1FFE06C-E41B-02F4-3125-FE1154EAA5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xmlns="" id="{B1C4D08D-4731-36F2-A141-60C0C40AB54B}"/>
              </a:ext>
            </a:extLst>
          </p:cNvPr>
          <p:cNvSpPr>
            <a:spLocks noGrp="1" noChangeArrowheads="1"/>
          </p:cNvSpPr>
          <p:nvPr>
            <p:ph type="sldNum" sz="quarter" idx="12"/>
          </p:nvPr>
        </p:nvSpPr>
        <p:spPr>
          <a:ln/>
        </p:spPr>
        <p:txBody>
          <a:bodyPr/>
          <a:lstStyle>
            <a:lvl1pPr>
              <a:defRPr/>
            </a:lvl1pPr>
          </a:lstStyle>
          <a:p>
            <a:fld id="{41137F17-0A31-0C4A-AC68-FB1CF6162CD3}" type="slidenum">
              <a:rPr lang="en-US" altLang="x-none"/>
              <a:pPr/>
              <a:t>‹#›</a:t>
            </a:fld>
            <a:endParaRPr lang="en-US" altLang="x-none"/>
          </a:p>
        </p:txBody>
      </p:sp>
    </p:spTree>
    <p:extLst>
      <p:ext uri="{BB962C8B-B14F-4D97-AF65-F5344CB8AC3E}">
        <p14:creationId xmlns:p14="http://schemas.microsoft.com/office/powerpoint/2010/main" val="27207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2DDA2376-9225-951D-4EAB-14F0B88D16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7E416C5-989A-7FC3-325A-99D2A09DF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xmlns="" id="{51F87387-9CF4-7F0C-A4C0-D108162CB4B0}"/>
              </a:ext>
            </a:extLst>
          </p:cNvPr>
          <p:cNvSpPr>
            <a:spLocks noGrp="1" noChangeArrowheads="1"/>
          </p:cNvSpPr>
          <p:nvPr>
            <p:ph type="sldNum" sz="quarter" idx="12"/>
          </p:nvPr>
        </p:nvSpPr>
        <p:spPr>
          <a:ln/>
        </p:spPr>
        <p:txBody>
          <a:bodyPr/>
          <a:lstStyle>
            <a:lvl1pPr>
              <a:defRPr/>
            </a:lvl1pPr>
          </a:lstStyle>
          <a:p>
            <a:fld id="{6239FF6D-F204-5A4B-9A84-0DFEDC2B4BE3}" type="slidenum">
              <a:rPr lang="en-US" altLang="x-none"/>
              <a:pPr/>
              <a:t>‹#›</a:t>
            </a:fld>
            <a:endParaRPr lang="en-US" altLang="x-none"/>
          </a:p>
        </p:txBody>
      </p:sp>
    </p:spTree>
    <p:extLst>
      <p:ext uri="{BB962C8B-B14F-4D97-AF65-F5344CB8AC3E}">
        <p14:creationId xmlns:p14="http://schemas.microsoft.com/office/powerpoint/2010/main" val="263539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BC01C0F1-5BA7-CB07-0F18-820380B3D9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F38FEEAC-5641-2FB3-AC8C-F8DB924DFB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xmlns="" id="{D43711BC-DB2C-26D5-725C-74CBF3C5FD93}"/>
              </a:ext>
            </a:extLst>
          </p:cNvPr>
          <p:cNvSpPr>
            <a:spLocks noGrp="1" noChangeArrowheads="1"/>
          </p:cNvSpPr>
          <p:nvPr>
            <p:ph type="sldNum" sz="quarter" idx="12"/>
          </p:nvPr>
        </p:nvSpPr>
        <p:spPr>
          <a:ln/>
        </p:spPr>
        <p:txBody>
          <a:bodyPr/>
          <a:lstStyle>
            <a:lvl1pPr>
              <a:defRPr/>
            </a:lvl1pPr>
          </a:lstStyle>
          <a:p>
            <a:fld id="{66BA93B0-C071-2D4A-88EA-177E72F04343}" type="slidenum">
              <a:rPr lang="en-US" altLang="x-none"/>
              <a:pPr/>
              <a:t>‹#›</a:t>
            </a:fld>
            <a:endParaRPr lang="en-US" altLang="x-none"/>
          </a:p>
        </p:txBody>
      </p:sp>
    </p:spTree>
    <p:extLst>
      <p:ext uri="{BB962C8B-B14F-4D97-AF65-F5344CB8AC3E}">
        <p14:creationId xmlns:p14="http://schemas.microsoft.com/office/powerpoint/2010/main" val="30600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84378AE1-1C16-2736-7C6C-98B6CC4145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03FD94D-6FA1-3B7D-ED4C-47BD8576A2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xmlns="" id="{3962429C-BF7E-301E-C193-146049A04384}"/>
              </a:ext>
            </a:extLst>
          </p:cNvPr>
          <p:cNvSpPr>
            <a:spLocks noGrp="1" noChangeArrowheads="1"/>
          </p:cNvSpPr>
          <p:nvPr>
            <p:ph type="sldNum" sz="quarter" idx="12"/>
          </p:nvPr>
        </p:nvSpPr>
        <p:spPr>
          <a:ln/>
        </p:spPr>
        <p:txBody>
          <a:bodyPr/>
          <a:lstStyle>
            <a:lvl1pPr>
              <a:defRPr/>
            </a:lvl1pPr>
          </a:lstStyle>
          <a:p>
            <a:fld id="{327545F9-6821-5C4B-8CFA-EE6230EF13DD}" type="slidenum">
              <a:rPr lang="en-US" altLang="x-none"/>
              <a:pPr/>
              <a:t>‹#›</a:t>
            </a:fld>
            <a:endParaRPr lang="en-US" altLang="x-none"/>
          </a:p>
        </p:txBody>
      </p:sp>
    </p:spTree>
    <p:extLst>
      <p:ext uri="{BB962C8B-B14F-4D97-AF65-F5344CB8AC3E}">
        <p14:creationId xmlns:p14="http://schemas.microsoft.com/office/powerpoint/2010/main" val="393126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EB45C4D5-B7A3-9D6E-12CE-BEC87CE61B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xmlns="" id="{A116843B-70B4-594F-8FAB-2DF5E9EA2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xmlns="" id="{0D5BFC7C-C1B8-3C92-268D-2B171C2CB774}"/>
              </a:ext>
            </a:extLst>
          </p:cNvPr>
          <p:cNvSpPr>
            <a:spLocks noGrp="1" noChangeArrowheads="1"/>
          </p:cNvSpPr>
          <p:nvPr>
            <p:ph type="sldNum" sz="quarter" idx="12"/>
          </p:nvPr>
        </p:nvSpPr>
        <p:spPr>
          <a:ln/>
        </p:spPr>
        <p:txBody>
          <a:bodyPr/>
          <a:lstStyle>
            <a:lvl1pPr>
              <a:defRPr/>
            </a:lvl1pPr>
          </a:lstStyle>
          <a:p>
            <a:fld id="{963C9FC0-A0E7-6446-8453-4D5904D8DC08}" type="slidenum">
              <a:rPr lang="en-US" altLang="x-none"/>
              <a:pPr/>
              <a:t>‹#›</a:t>
            </a:fld>
            <a:endParaRPr lang="en-US" altLang="x-none"/>
          </a:p>
        </p:txBody>
      </p:sp>
    </p:spTree>
    <p:extLst>
      <p:ext uri="{BB962C8B-B14F-4D97-AF65-F5344CB8AC3E}">
        <p14:creationId xmlns:p14="http://schemas.microsoft.com/office/powerpoint/2010/main" val="365073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AB151CC7-D169-F891-EFF2-E0E9EE929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D09F111-1756-E7D5-4088-0A3BBC40A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xmlns="" id="{B6CF807F-7625-C675-D84F-391837FA6CC4}"/>
              </a:ext>
            </a:extLst>
          </p:cNvPr>
          <p:cNvSpPr>
            <a:spLocks noGrp="1" noChangeArrowheads="1"/>
          </p:cNvSpPr>
          <p:nvPr>
            <p:ph type="sldNum" sz="quarter" idx="12"/>
          </p:nvPr>
        </p:nvSpPr>
        <p:spPr>
          <a:ln/>
        </p:spPr>
        <p:txBody>
          <a:bodyPr/>
          <a:lstStyle>
            <a:lvl1pPr>
              <a:defRPr/>
            </a:lvl1pPr>
          </a:lstStyle>
          <a:p>
            <a:fld id="{140A2831-1EC8-2849-8832-5C14978C2A64}" type="slidenum">
              <a:rPr lang="en-US" altLang="x-none"/>
              <a:pPr/>
              <a:t>‹#›</a:t>
            </a:fld>
            <a:endParaRPr lang="en-US" altLang="x-none"/>
          </a:p>
        </p:txBody>
      </p:sp>
    </p:spTree>
    <p:extLst>
      <p:ext uri="{BB962C8B-B14F-4D97-AF65-F5344CB8AC3E}">
        <p14:creationId xmlns:p14="http://schemas.microsoft.com/office/powerpoint/2010/main" val="355332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3E254FCE-882C-75D3-4767-CB2766C42E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CBBABBB-0621-1752-1449-DB98476B4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xmlns="" id="{ED68B20B-22D0-1731-75F8-D86F3AA68583}"/>
              </a:ext>
            </a:extLst>
          </p:cNvPr>
          <p:cNvSpPr>
            <a:spLocks noGrp="1" noChangeArrowheads="1"/>
          </p:cNvSpPr>
          <p:nvPr>
            <p:ph type="sldNum" sz="quarter" idx="12"/>
          </p:nvPr>
        </p:nvSpPr>
        <p:spPr>
          <a:ln/>
        </p:spPr>
        <p:txBody>
          <a:bodyPr/>
          <a:lstStyle>
            <a:lvl1pPr>
              <a:defRPr/>
            </a:lvl1pPr>
          </a:lstStyle>
          <a:p>
            <a:fld id="{CD10F01E-D6EA-5943-BBE1-B341F4F665AF}" type="slidenum">
              <a:rPr lang="en-US" altLang="x-none"/>
              <a:pPr/>
              <a:t>‹#›</a:t>
            </a:fld>
            <a:endParaRPr lang="en-US" altLang="x-none"/>
          </a:p>
        </p:txBody>
      </p:sp>
    </p:spTree>
    <p:extLst>
      <p:ext uri="{BB962C8B-B14F-4D97-AF65-F5344CB8AC3E}">
        <p14:creationId xmlns:p14="http://schemas.microsoft.com/office/powerpoint/2010/main" val="85149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xmlns="" id="{8A692A70-F560-53FA-F5CD-CFF58A5685E9}"/>
              </a:ext>
            </a:extLst>
          </p:cNvPr>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27" name="Rectangle 3">
            <a:extLst>
              <a:ext uri="{FF2B5EF4-FFF2-40B4-BE49-F238E27FC236}">
                <a16:creationId xmlns:a16="http://schemas.microsoft.com/office/drawing/2014/main" xmlns="" id="{471908AA-C2E2-CDCE-02F7-BF8DE4BB9CE7}"/>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1028" name="Rectangle 4">
            <a:extLst>
              <a:ext uri="{FF2B5EF4-FFF2-40B4-BE49-F238E27FC236}">
                <a16:creationId xmlns:a16="http://schemas.microsoft.com/office/drawing/2014/main" xmlns="" id="{BDDFD445-6667-145E-2018-7503C7FB19B8}"/>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3557" name="Rectangle 5">
            <a:extLst>
              <a:ext uri="{FF2B5EF4-FFF2-40B4-BE49-F238E27FC236}">
                <a16:creationId xmlns:a16="http://schemas.microsoft.com/office/drawing/2014/main" xmlns="" id="{B7AEDF26-3A75-B8AC-C517-B122389A0174}"/>
              </a:ext>
            </a:extLst>
          </p:cNvPr>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23558" name="Rectangle 6">
            <a:extLst>
              <a:ext uri="{FF2B5EF4-FFF2-40B4-BE49-F238E27FC236}">
                <a16:creationId xmlns:a16="http://schemas.microsoft.com/office/drawing/2014/main" xmlns="" id="{F3A0F195-4EB5-EB0F-B0B8-80F7CECD2E19}"/>
              </a:ext>
            </a:extLst>
          </p:cNvPr>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23559" name="Rectangle 7">
            <a:extLst>
              <a:ext uri="{FF2B5EF4-FFF2-40B4-BE49-F238E27FC236}">
                <a16:creationId xmlns:a16="http://schemas.microsoft.com/office/drawing/2014/main" xmlns="" id="{6E57D6A2-AD82-9794-D225-9D4E55D3DFA9}"/>
              </a:ext>
            </a:extLst>
          </p:cNvPr>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954DF8-24A3-E04D-90F6-E593D25E97CB}" type="slidenum">
              <a:rPr lang="en-US" altLang="x-none"/>
              <a:pPr/>
              <a:t>‹#›</a:t>
            </a:fld>
            <a:endParaRPr lang="en-US" altLang="x-none"/>
          </a:p>
        </p:txBody>
      </p:sp>
      <p:sp>
        <p:nvSpPr>
          <p:cNvPr id="1032" name="Freeform 8">
            <a:extLst>
              <a:ext uri="{FF2B5EF4-FFF2-40B4-BE49-F238E27FC236}">
                <a16:creationId xmlns:a16="http://schemas.microsoft.com/office/drawing/2014/main" xmlns="" id="{8DA7BEA2-B25B-AD49-1146-7DEA0FED7169}"/>
              </a:ext>
            </a:extLst>
          </p:cNvPr>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33" name="Freeform 9">
            <a:extLst>
              <a:ext uri="{FF2B5EF4-FFF2-40B4-BE49-F238E27FC236}">
                <a16:creationId xmlns:a16="http://schemas.microsoft.com/office/drawing/2014/main" xmlns="" id="{4760A029-C5BE-92B0-77AB-627E0731A078}"/>
              </a:ext>
            </a:extLst>
          </p:cNvPr>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34" name="Group 10">
            <a:extLst>
              <a:ext uri="{FF2B5EF4-FFF2-40B4-BE49-F238E27FC236}">
                <a16:creationId xmlns:a16="http://schemas.microsoft.com/office/drawing/2014/main" xmlns="" id="{0DE01865-A946-392F-0400-DB962DBD775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xmlns="" id="{4252FE6B-40E1-67BB-FFD4-29873221D955}"/>
                </a:ext>
              </a:extLst>
            </p:cNvPr>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2" name="Freeform 12">
              <a:extLst>
                <a:ext uri="{FF2B5EF4-FFF2-40B4-BE49-F238E27FC236}">
                  <a16:creationId xmlns:a16="http://schemas.microsoft.com/office/drawing/2014/main" xmlns="" id="{C8DCB93F-4A7C-99DB-5E95-982610FCD261}"/>
                </a:ext>
              </a:extLst>
            </p:cNvPr>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3" name="Freeform 13">
              <a:extLst>
                <a:ext uri="{FF2B5EF4-FFF2-40B4-BE49-F238E27FC236}">
                  <a16:creationId xmlns:a16="http://schemas.microsoft.com/office/drawing/2014/main" xmlns="" id="{4393A397-0C6F-A333-9E0D-F8BCEFCCA12E}"/>
                </a:ext>
              </a:extLst>
            </p:cNvPr>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4" name="Freeform 14">
              <a:extLst>
                <a:ext uri="{FF2B5EF4-FFF2-40B4-BE49-F238E27FC236}">
                  <a16:creationId xmlns:a16="http://schemas.microsoft.com/office/drawing/2014/main" xmlns="" id="{67EEF04E-791C-E931-1DE9-699D8ABFF763}"/>
                </a:ext>
              </a:extLst>
            </p:cNvPr>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5" name="Freeform 15">
              <a:extLst>
                <a:ext uri="{FF2B5EF4-FFF2-40B4-BE49-F238E27FC236}">
                  <a16:creationId xmlns:a16="http://schemas.microsoft.com/office/drawing/2014/main" xmlns="" id="{1FE0DC25-8628-88FE-1CC9-482B9495747A}"/>
                </a:ext>
              </a:extLst>
            </p:cNvPr>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6" name="Freeform 16">
              <a:extLst>
                <a:ext uri="{FF2B5EF4-FFF2-40B4-BE49-F238E27FC236}">
                  <a16:creationId xmlns:a16="http://schemas.microsoft.com/office/drawing/2014/main" xmlns="" id="{F7C106AB-FF6A-1700-BCD9-2BFE9C95F243}"/>
                </a:ext>
              </a:extLst>
            </p:cNvPr>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7" name="Freeform 17">
              <a:extLst>
                <a:ext uri="{FF2B5EF4-FFF2-40B4-BE49-F238E27FC236}">
                  <a16:creationId xmlns:a16="http://schemas.microsoft.com/office/drawing/2014/main" xmlns="" id="{613856D5-746C-000B-C658-B12BB7D89062}"/>
                </a:ext>
              </a:extLst>
            </p:cNvPr>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8" name="Freeform 18">
              <a:extLst>
                <a:ext uri="{FF2B5EF4-FFF2-40B4-BE49-F238E27FC236}">
                  <a16:creationId xmlns:a16="http://schemas.microsoft.com/office/drawing/2014/main" xmlns="" id="{4608CE5E-5AEC-87C2-26A1-20E94BAB7E16}"/>
                </a:ext>
              </a:extLst>
            </p:cNvPr>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9" name="Freeform 19">
              <a:extLst>
                <a:ext uri="{FF2B5EF4-FFF2-40B4-BE49-F238E27FC236}">
                  <a16:creationId xmlns:a16="http://schemas.microsoft.com/office/drawing/2014/main" xmlns="" id="{B2FF8F24-83FD-E69C-F0E2-D22878463049}"/>
                </a:ext>
              </a:extLst>
            </p:cNvPr>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60" name="Group 20">
              <a:extLst>
                <a:ext uri="{FF2B5EF4-FFF2-40B4-BE49-F238E27FC236}">
                  <a16:creationId xmlns:a16="http://schemas.microsoft.com/office/drawing/2014/main" xmlns="" id="{784F9AB9-61CC-B772-FD1C-970977EBF5CA}"/>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xmlns="" id="{1B8CD42B-4D07-6E2C-B498-B4D70870B2B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xmlns="" id="{EB6BE2AD-B83F-6C13-96A1-952E30296958}"/>
                    </a:ext>
                  </a:extLst>
                </p:cNvPr>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5" name="Freeform 23">
                  <a:extLst>
                    <a:ext uri="{FF2B5EF4-FFF2-40B4-BE49-F238E27FC236}">
                      <a16:creationId xmlns:a16="http://schemas.microsoft.com/office/drawing/2014/main" xmlns="" id="{60770215-9C1E-C76B-028F-0DD4FE20AAA2}"/>
                    </a:ext>
                  </a:extLst>
                </p:cNvPr>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6" name="Freeform 24">
                  <a:extLst>
                    <a:ext uri="{FF2B5EF4-FFF2-40B4-BE49-F238E27FC236}">
                      <a16:creationId xmlns:a16="http://schemas.microsoft.com/office/drawing/2014/main" xmlns="" id="{54827525-4F69-2BEF-7A6F-F3C53D10C111}"/>
                    </a:ext>
                  </a:extLst>
                </p:cNvPr>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sp>
            <p:nvSpPr>
              <p:cNvPr id="1062" name="Freeform 25">
                <a:extLst>
                  <a:ext uri="{FF2B5EF4-FFF2-40B4-BE49-F238E27FC236}">
                    <a16:creationId xmlns:a16="http://schemas.microsoft.com/office/drawing/2014/main" xmlns="" id="{8D938D4A-81FB-303A-200F-74F85A8D07F9}"/>
                  </a:ext>
                </a:extLst>
              </p:cNvPr>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3" name="Freeform 26">
                <a:extLst>
                  <a:ext uri="{FF2B5EF4-FFF2-40B4-BE49-F238E27FC236}">
                    <a16:creationId xmlns:a16="http://schemas.microsoft.com/office/drawing/2014/main" xmlns="" id="{49D854B5-8BC2-13F3-45A0-7E9E53FC0012}"/>
                  </a:ext>
                </a:extLst>
              </p:cNvPr>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4" name="Freeform 27">
                <a:extLst>
                  <a:ext uri="{FF2B5EF4-FFF2-40B4-BE49-F238E27FC236}">
                    <a16:creationId xmlns:a16="http://schemas.microsoft.com/office/drawing/2014/main" xmlns="" id="{F768DC47-17EE-82C1-1434-777185AB12B9}"/>
                  </a:ext>
                </a:extLst>
              </p:cNvPr>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65" name="Group 28">
                <a:extLst>
                  <a:ext uri="{FF2B5EF4-FFF2-40B4-BE49-F238E27FC236}">
                    <a16:creationId xmlns:a16="http://schemas.microsoft.com/office/drawing/2014/main" xmlns="" id="{C2DE83FA-9FFB-33D8-803D-8144E9B88B72}"/>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xmlns="" id="{00ABDE62-33E0-6126-E750-BF4E5908B017}"/>
                    </a:ext>
                  </a:extLst>
                </p:cNvPr>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7" name="Freeform 30">
                  <a:extLst>
                    <a:ext uri="{FF2B5EF4-FFF2-40B4-BE49-F238E27FC236}">
                      <a16:creationId xmlns:a16="http://schemas.microsoft.com/office/drawing/2014/main" xmlns="" id="{5F93BF43-6B22-DB46-31E4-73223AA789C8}"/>
                    </a:ext>
                  </a:extLst>
                </p:cNvPr>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8" name="Freeform 31">
                  <a:extLst>
                    <a:ext uri="{FF2B5EF4-FFF2-40B4-BE49-F238E27FC236}">
                      <a16:creationId xmlns:a16="http://schemas.microsoft.com/office/drawing/2014/main" xmlns="" id="{CB6C9B98-ECCA-EAAF-3E84-4B19FA4E9BC2}"/>
                    </a:ext>
                  </a:extLst>
                </p:cNvPr>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9" name="Freeform 32">
                  <a:extLst>
                    <a:ext uri="{FF2B5EF4-FFF2-40B4-BE49-F238E27FC236}">
                      <a16:creationId xmlns:a16="http://schemas.microsoft.com/office/drawing/2014/main" xmlns="" id="{6FB62B3F-C9F5-DDCD-50D2-8F6457E4C91F}"/>
                    </a:ext>
                  </a:extLst>
                </p:cNvPr>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0" name="Freeform 33">
                  <a:extLst>
                    <a:ext uri="{FF2B5EF4-FFF2-40B4-BE49-F238E27FC236}">
                      <a16:creationId xmlns:a16="http://schemas.microsoft.com/office/drawing/2014/main" xmlns="" id="{24EEFAA5-0D8C-BDC3-65B2-F3096A368366}"/>
                    </a:ext>
                  </a:extLst>
                </p:cNvPr>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1" name="Freeform 34">
                  <a:extLst>
                    <a:ext uri="{FF2B5EF4-FFF2-40B4-BE49-F238E27FC236}">
                      <a16:creationId xmlns:a16="http://schemas.microsoft.com/office/drawing/2014/main" xmlns="" id="{7BCFBF63-2E41-F60C-D2FC-A91D74655494}"/>
                    </a:ext>
                  </a:extLst>
                </p:cNvPr>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2" name="Freeform 35">
                  <a:extLst>
                    <a:ext uri="{FF2B5EF4-FFF2-40B4-BE49-F238E27FC236}">
                      <a16:creationId xmlns:a16="http://schemas.microsoft.com/office/drawing/2014/main" xmlns="" id="{018324FB-C8E0-0A18-C3A6-9A0E5B0E4F1E}"/>
                    </a:ext>
                  </a:extLst>
                </p:cNvPr>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3" name="Freeform 36">
                  <a:extLst>
                    <a:ext uri="{FF2B5EF4-FFF2-40B4-BE49-F238E27FC236}">
                      <a16:creationId xmlns:a16="http://schemas.microsoft.com/office/drawing/2014/main" xmlns="" id="{2F928475-B191-CF53-F380-F088B0A5884A}"/>
                    </a:ext>
                  </a:extLst>
                </p:cNvPr>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grpSp>
      <p:grpSp>
        <p:nvGrpSpPr>
          <p:cNvPr id="1035" name="Group 37">
            <a:extLst>
              <a:ext uri="{FF2B5EF4-FFF2-40B4-BE49-F238E27FC236}">
                <a16:creationId xmlns:a16="http://schemas.microsoft.com/office/drawing/2014/main" xmlns="" id="{7A5D24C4-5AE6-3893-D0AF-57D085FB88B2}"/>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xmlns="" id="{132DF665-7646-7359-256B-37547174C2E0}"/>
                </a:ext>
              </a:extLst>
            </p:cNvPr>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0" name="Freeform 39">
              <a:extLst>
                <a:ext uri="{FF2B5EF4-FFF2-40B4-BE49-F238E27FC236}">
                  <a16:creationId xmlns:a16="http://schemas.microsoft.com/office/drawing/2014/main" xmlns="" id="{C0627C8E-1A8B-FF00-7D11-084D24D3121A}"/>
                </a:ext>
              </a:extLst>
            </p:cNvPr>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nvGrpSpPr>
          <p:cNvPr id="1036" name="Group 40">
            <a:extLst>
              <a:ext uri="{FF2B5EF4-FFF2-40B4-BE49-F238E27FC236}">
                <a16:creationId xmlns:a16="http://schemas.microsoft.com/office/drawing/2014/main" xmlns="" id="{E141FDB6-F512-F857-7F13-679BA54F0BF7}"/>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xmlns="" id="{87CEF6B0-016A-31D3-7B35-43F15173681D}"/>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xmlns="" id="{93F12CB8-1007-50AB-816D-4C787D823A3D}"/>
                  </a:ext>
                </a:extLst>
              </p:cNvPr>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40" name="Group 43">
                <a:extLst>
                  <a:ext uri="{FF2B5EF4-FFF2-40B4-BE49-F238E27FC236}">
                    <a16:creationId xmlns:a16="http://schemas.microsoft.com/office/drawing/2014/main" xmlns="" id="{095F24F0-782D-CECE-A56B-788BF9EE3BCF}"/>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xmlns="" id="{0E4E1ACC-D4C8-B320-B6BE-BFB9147EF839}"/>
                    </a:ext>
                  </a:extLst>
                </p:cNvPr>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2" name="Freeform 45">
                  <a:extLst>
                    <a:ext uri="{FF2B5EF4-FFF2-40B4-BE49-F238E27FC236}">
                      <a16:creationId xmlns:a16="http://schemas.microsoft.com/office/drawing/2014/main" xmlns="" id="{D78FD221-1B8F-C48D-B540-CD8CE272411A}"/>
                    </a:ext>
                  </a:extLst>
                </p:cNvPr>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3" name="Freeform 46">
                  <a:extLst>
                    <a:ext uri="{FF2B5EF4-FFF2-40B4-BE49-F238E27FC236}">
                      <a16:creationId xmlns:a16="http://schemas.microsoft.com/office/drawing/2014/main" xmlns="" id="{8C126FF7-AC54-C895-7921-1180A3670805}"/>
                    </a:ext>
                  </a:extLst>
                </p:cNvPr>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4" name="Freeform 47">
                  <a:extLst>
                    <a:ext uri="{FF2B5EF4-FFF2-40B4-BE49-F238E27FC236}">
                      <a16:creationId xmlns:a16="http://schemas.microsoft.com/office/drawing/2014/main" xmlns="" id="{FA6FB4EA-5288-F4D6-BF9B-9393477D17B1}"/>
                    </a:ext>
                  </a:extLst>
                </p:cNvPr>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5" name="Freeform 48">
                  <a:extLst>
                    <a:ext uri="{FF2B5EF4-FFF2-40B4-BE49-F238E27FC236}">
                      <a16:creationId xmlns:a16="http://schemas.microsoft.com/office/drawing/2014/main" xmlns="" id="{C4F577F4-FA1A-A809-8813-5C5DC0573F76}"/>
                    </a:ext>
                  </a:extLst>
                </p:cNvPr>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6" name="Freeform 49">
                  <a:extLst>
                    <a:ext uri="{FF2B5EF4-FFF2-40B4-BE49-F238E27FC236}">
                      <a16:creationId xmlns:a16="http://schemas.microsoft.com/office/drawing/2014/main" xmlns="" id="{2BC4ACFA-3797-2360-AADC-C7C9E7216463}"/>
                    </a:ext>
                  </a:extLst>
                </p:cNvPr>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7" name="Freeform 50">
                  <a:extLst>
                    <a:ext uri="{FF2B5EF4-FFF2-40B4-BE49-F238E27FC236}">
                      <a16:creationId xmlns:a16="http://schemas.microsoft.com/office/drawing/2014/main" xmlns="" id="{C851618A-2570-A363-4DE8-7C384BFA7081}"/>
                    </a:ext>
                  </a:extLst>
                </p:cNvPr>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8" name="Freeform 51">
                  <a:extLst>
                    <a:ext uri="{FF2B5EF4-FFF2-40B4-BE49-F238E27FC236}">
                      <a16:creationId xmlns:a16="http://schemas.microsoft.com/office/drawing/2014/main" xmlns="" id="{45BB563A-4B00-86BE-D8B6-9D52976C68BE}"/>
                    </a:ext>
                  </a:extLst>
                </p:cNvPr>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sp>
          <p:nvSpPr>
            <p:cNvPr id="1038" name="Line 52">
              <a:extLst>
                <a:ext uri="{FF2B5EF4-FFF2-40B4-BE49-F238E27FC236}">
                  <a16:creationId xmlns:a16="http://schemas.microsoft.com/office/drawing/2014/main" xmlns="" id="{DDFCF38B-2E90-690B-CCC6-77D82693D5F1}"/>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gr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Rac/YouTube%20-%20D&#226;y%20chuy&#7873;n%20ph&#226;n%20lo&#7841;i%20v&#224;%20t&#225;i%20ch&#7871;%20r&#225;c%20v&#244;%20c&#417;.flv.flv"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Rac/YouTube%20-%203R%20V&#236;%20cu&#7897;c%20s&#7889;ng%20c&#7911;a%20ch&#237;nh%20b&#7841;n%20-%20Clip.vn.flv"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Rac/YouTube%20-%20The%20Three%20R_s%20-%20Reduce%20_%20Reuse_%20Recycle.flv"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1.xml"/><Relationship Id="rId7" Type="http://schemas.openxmlformats.org/officeDocument/2006/relationships/slide" Target="slide17.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FA128769-E16A-B9CE-F1DA-07E5C6E2E9B7}"/>
              </a:ext>
            </a:extLst>
          </p:cNvPr>
          <p:cNvSpPr>
            <a:spLocks noGrp="1" noChangeArrowheads="1"/>
          </p:cNvSpPr>
          <p:nvPr>
            <p:ph type="ctrTitle"/>
          </p:nvPr>
        </p:nvSpPr>
        <p:spPr>
          <a:xfrm>
            <a:off x="1371600" y="2743200"/>
            <a:ext cx="6400800" cy="763588"/>
          </a:xfrm>
          <a:solidFill>
            <a:schemeClr val="accent1"/>
          </a:solidFill>
        </p:spPr>
        <p:txBody>
          <a:bodyPr/>
          <a:lstStyle/>
          <a:p>
            <a:pPr eaLnBrk="1" hangingPunct="1">
              <a:defRPr/>
            </a:pPr>
            <a:r>
              <a:rPr lang="en-US">
                <a:effectLst>
                  <a:outerShdw blurRad="38100" dist="38100" dir="2700000" algn="tl">
                    <a:srgbClr val="FFFFFF"/>
                  </a:outerShdw>
                </a:effectLst>
              </a:rPr>
              <a:t>PHÂN LOẠI RÁC</a:t>
            </a:r>
          </a:p>
        </p:txBody>
      </p:sp>
      <p:sp>
        <p:nvSpPr>
          <p:cNvPr id="2051" name="Rectangle 3">
            <a:extLst>
              <a:ext uri="{FF2B5EF4-FFF2-40B4-BE49-F238E27FC236}">
                <a16:creationId xmlns:a16="http://schemas.microsoft.com/office/drawing/2014/main" xmlns="" id="{257FF347-B0C3-28E3-0AF2-1CFB56361406}"/>
              </a:ext>
            </a:extLst>
          </p:cNvPr>
          <p:cNvSpPr>
            <a:spLocks noGrp="1" noChangeArrowheads="1"/>
          </p:cNvSpPr>
          <p:nvPr>
            <p:ph type="subTitle" idx="1"/>
          </p:nvPr>
        </p:nvSpPr>
        <p:spPr/>
        <p:txBody>
          <a:bodyPr/>
          <a:lstStyle/>
          <a:p>
            <a:pPr eaLnBrk="1" hangingPunct="1">
              <a:defRPr/>
            </a:pPr>
            <a:endParaRPr lang="en-US"/>
          </a:p>
        </p:txBody>
      </p:sp>
      <p:sp>
        <p:nvSpPr>
          <p:cNvPr id="3076" name="Text Box 6">
            <a:extLst>
              <a:ext uri="{FF2B5EF4-FFF2-40B4-BE49-F238E27FC236}">
                <a16:creationId xmlns:a16="http://schemas.microsoft.com/office/drawing/2014/main" xmlns="" id="{E559DDF3-A317-C992-612E-6D01D52A0534}"/>
              </a:ext>
            </a:extLst>
          </p:cNvPr>
          <p:cNvSpPr txBox="1">
            <a:spLocks noChangeArrowheads="1"/>
          </p:cNvSpPr>
          <p:nvPr/>
        </p:nvSpPr>
        <p:spPr bwMode="auto">
          <a:xfrm>
            <a:off x="3581400" y="2362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t>PHÂN LOẠI RÁC THẢI</a:t>
            </a:r>
          </a:p>
        </p:txBody>
      </p:sp>
      <p:pic>
        <p:nvPicPr>
          <p:cNvPr id="3077" name="Picture 9" descr="Slide1">
            <a:extLst>
              <a:ext uri="{FF2B5EF4-FFF2-40B4-BE49-F238E27FC236}">
                <a16:creationId xmlns:a16="http://schemas.microsoft.com/office/drawing/2014/main" xmlns="" id="{FA175293-35A5-6FD2-2E18-085E11127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8" name="WordArt 17">
            <a:extLst>
              <a:ext uri="{FF2B5EF4-FFF2-40B4-BE49-F238E27FC236}">
                <a16:creationId xmlns:a16="http://schemas.microsoft.com/office/drawing/2014/main" xmlns="" id="{F0DD9825-A196-F039-D496-CFE419F2F5E9}"/>
              </a:ext>
            </a:extLst>
          </p:cNvPr>
          <p:cNvSpPr>
            <a:spLocks noChangeArrowheads="1" noChangeShapeType="1" noTextEdit="1"/>
          </p:cNvSpPr>
          <p:nvPr/>
        </p:nvSpPr>
        <p:spPr bwMode="auto">
          <a:xfrm>
            <a:off x="1904999" y="2545556"/>
            <a:ext cx="5681663" cy="1409700"/>
          </a:xfrm>
          <a:prstGeom prst="rect">
            <a:avLst/>
          </a:prstGeom>
        </p:spPr>
        <p:txBody>
          <a:bodyPr wrap="none" fromWordArt="1">
            <a:prstTxWarp prst="textWave1">
              <a:avLst>
                <a:gd name="adj1" fmla="val 13005"/>
                <a:gd name="adj2" fmla="val 0"/>
              </a:avLst>
            </a:prstTxWarp>
          </a:bodyPr>
          <a:lstStyle/>
          <a:p>
            <a:pPr algn="ctr"/>
            <a:r>
              <a:rPr lang="en-US" sz="6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ÁN PHÁT TRIỂN NHẬN THỨC</a:t>
            </a:r>
          </a:p>
          <a:p>
            <a:pPr algn="ctr"/>
            <a:r>
              <a:rPr lang="en-US" sz="6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PHÂN </a:t>
            </a:r>
            <a:r>
              <a:rPr lang="en-US" sz="6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LOẠI RÁC THẢI</a:t>
            </a:r>
            <a:endParaRPr lang="x-none"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079" name="TextBox 1">
            <a:extLst>
              <a:ext uri="{FF2B5EF4-FFF2-40B4-BE49-F238E27FC236}">
                <a16:creationId xmlns:a16="http://schemas.microsoft.com/office/drawing/2014/main" xmlns="" id="{EAD3F890-4492-8739-C13F-BFFEEE816C89}"/>
              </a:ext>
            </a:extLst>
          </p:cNvPr>
          <p:cNvSpPr txBox="1">
            <a:spLocks noChangeArrowheads="1"/>
          </p:cNvSpPr>
          <p:nvPr/>
        </p:nvSpPr>
        <p:spPr bwMode="auto">
          <a:xfrm>
            <a:off x="2765285" y="43434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r>
              <a:rPr lang="en-US" altLang="x-none" sz="2400" b="1" dirty="0" err="1">
                <a:solidFill>
                  <a:srgbClr val="FF0000"/>
                </a:solidFill>
                <a:latin typeface="Times New Roman" panose="02020603050405020304" pitchFamily="18" charset="0"/>
                <a:cs typeface="Times New Roman" panose="02020603050405020304" pitchFamily="18" charset="0"/>
              </a:rPr>
              <a:t>Giáo</a:t>
            </a:r>
            <a:r>
              <a:rPr lang="en-US" altLang="x-none" sz="2400" b="1" dirty="0">
                <a:solidFill>
                  <a:srgbClr val="FF0000"/>
                </a:solidFill>
                <a:latin typeface="Times New Roman" panose="02020603050405020304" pitchFamily="18" charset="0"/>
                <a:cs typeface="Times New Roman" panose="02020603050405020304" pitchFamily="18" charset="0"/>
              </a:rPr>
              <a:t> </a:t>
            </a:r>
            <a:r>
              <a:rPr lang="en-US" altLang="x-none" sz="2400" b="1" dirty="0" err="1">
                <a:solidFill>
                  <a:srgbClr val="FF0000"/>
                </a:solidFill>
                <a:latin typeface="Times New Roman" panose="02020603050405020304" pitchFamily="18" charset="0"/>
                <a:cs typeface="Times New Roman" panose="02020603050405020304" pitchFamily="18" charset="0"/>
              </a:rPr>
              <a:t>viên</a:t>
            </a:r>
            <a:r>
              <a:rPr lang="en-US" altLang="x-none" sz="2400" b="1" dirty="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Nguyễn</a:t>
            </a:r>
            <a:r>
              <a:rPr lang="en-US" altLang="x-none" sz="2400" b="1" dirty="0" smtClean="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Thị</a:t>
            </a:r>
            <a:r>
              <a:rPr lang="en-US" altLang="x-none" sz="2400" b="1" dirty="0" smtClean="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Quỳnh</a:t>
            </a:r>
            <a:endParaRPr lang="en-US" altLang="x-none" sz="2400" b="1" dirty="0" smtClean="0">
              <a:solidFill>
                <a:srgbClr val="FF0000"/>
              </a:solidFill>
              <a:latin typeface="Times New Roman" panose="02020603050405020304" pitchFamily="18" charset="0"/>
              <a:cs typeface="Times New Roman" panose="02020603050405020304" pitchFamily="18" charset="0"/>
            </a:endParaRPr>
          </a:p>
          <a:p>
            <a:r>
              <a:rPr lang="en-US" altLang="x-none" sz="2400" b="1" dirty="0" err="1" smtClean="0">
                <a:solidFill>
                  <a:srgbClr val="FF0000"/>
                </a:solidFill>
                <a:latin typeface="Times New Roman" panose="02020603050405020304" pitchFamily="18" charset="0"/>
                <a:cs typeface="Times New Roman" panose="02020603050405020304" pitchFamily="18" charset="0"/>
              </a:rPr>
              <a:t>Lớp</a:t>
            </a:r>
            <a:r>
              <a:rPr lang="en-US" altLang="x-none" sz="2400" b="1" dirty="0" smtClean="0">
                <a:solidFill>
                  <a:srgbClr val="FF0000"/>
                </a:solidFill>
                <a:latin typeface="Times New Roman" panose="02020603050405020304" pitchFamily="18" charset="0"/>
                <a:cs typeface="Times New Roman" panose="02020603050405020304" pitchFamily="18" charset="0"/>
              </a:rPr>
              <a:t>         : MGL A2</a:t>
            </a:r>
            <a:endParaRPr lang="en-US" altLang="x-none"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33725" y="381000"/>
            <a:ext cx="3549370" cy="646331"/>
          </a:xfrm>
          <a:prstGeom prst="rect">
            <a:avLst/>
          </a:prstGeom>
          <a:noFill/>
        </p:spPr>
        <p:txBody>
          <a:bodyPr wrap="none" rtlCol="0">
            <a:spAutoFit/>
          </a:bodyPr>
          <a:lstStyle/>
          <a:p>
            <a:pPr algn="ctr"/>
            <a:r>
              <a:rPr lang="en-US" b="1" dirty="0" smtClean="0">
                <a:solidFill>
                  <a:srgbClr val="FF0000"/>
                </a:solidFill>
                <a:latin typeface="Times New Roman" pitchFamily="18" charset="0"/>
                <a:cs typeface="Times New Roman" pitchFamily="18" charset="0"/>
              </a:rPr>
              <a:t>UBND QUẬN LONG BIÊN</a:t>
            </a:r>
          </a:p>
          <a:p>
            <a:pPr algn="ctr"/>
            <a:r>
              <a:rPr lang="en-US" b="1" dirty="0" smtClean="0">
                <a:solidFill>
                  <a:srgbClr val="FF0000"/>
                </a:solidFill>
                <a:latin typeface="Times New Roman" pitchFamily="18" charset="0"/>
                <a:cs typeface="Times New Roman" pitchFamily="18" charset="0"/>
              </a:rPr>
              <a:t>TRƯỜNG MẦM NON BẮC CẦU</a:t>
            </a:r>
            <a:endParaRPr lang="en-US"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685" y="1255931"/>
            <a:ext cx="914400"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benh hô hấp">
            <a:extLst>
              <a:ext uri="{FF2B5EF4-FFF2-40B4-BE49-F238E27FC236}">
                <a16:creationId xmlns:a16="http://schemas.microsoft.com/office/drawing/2014/main" xmlns="" id="{467B5F29-C9B0-93D6-72E4-DBAC77129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benh da lieu">
            <a:extLst>
              <a:ext uri="{FF2B5EF4-FFF2-40B4-BE49-F238E27FC236}">
                <a16:creationId xmlns:a16="http://schemas.microsoft.com/office/drawing/2014/main" xmlns="" id="{717B43B5-31B8-C929-08E4-2274FC89E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ốn nhân công">
            <a:extLst>
              <a:ext uri="{FF2B5EF4-FFF2-40B4-BE49-F238E27FC236}">
                <a16:creationId xmlns:a16="http://schemas.microsoft.com/office/drawing/2014/main" xmlns="" id="{70032246-517A-8C7B-47D5-55FD76272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loi ich phan loai rac">
            <a:extLst>
              <a:ext uri="{FF2B5EF4-FFF2-40B4-BE49-F238E27FC236}">
                <a16:creationId xmlns:a16="http://schemas.microsoft.com/office/drawing/2014/main" xmlns="" id="{32418CA8-224D-A49C-7CF9-6DF73BAA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xmlns="" id="{E2F81DB8-D1B3-C700-42F2-C778E8811942}"/>
              </a:ext>
            </a:extLst>
          </p:cNvPr>
          <p:cNvSpPr txBox="1">
            <a:spLocks noChangeArrowheads="1"/>
          </p:cNvSpPr>
          <p:nvPr/>
        </p:nvSpPr>
        <p:spPr bwMode="auto">
          <a:xfrm>
            <a:off x="3429000" y="1295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4340" name="Text Box 6">
            <a:extLst>
              <a:ext uri="{FF2B5EF4-FFF2-40B4-BE49-F238E27FC236}">
                <a16:creationId xmlns:a16="http://schemas.microsoft.com/office/drawing/2014/main" xmlns="" id="{6AED1CC4-9B82-2C4A-4DB8-A626F927B8CB}"/>
              </a:ext>
            </a:extLst>
          </p:cNvPr>
          <p:cNvSpPr txBox="1">
            <a:spLocks noChangeArrowheads="1"/>
          </p:cNvSpPr>
          <p:nvPr/>
        </p:nvSpPr>
        <p:spPr bwMode="auto">
          <a:xfrm>
            <a:off x="3581400" y="762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4341" name="Text Box 7">
            <a:hlinkClick r:id="rId3" action="ppaction://hlinkfile"/>
            <a:extLst>
              <a:ext uri="{FF2B5EF4-FFF2-40B4-BE49-F238E27FC236}">
                <a16:creationId xmlns:a16="http://schemas.microsoft.com/office/drawing/2014/main" xmlns="" id="{F12CC57C-1D59-F121-70EE-A2E95EB60166}"/>
              </a:ext>
            </a:extLst>
          </p:cNvPr>
          <p:cNvSpPr txBox="1">
            <a:spLocks noChangeArrowheads="1"/>
          </p:cNvSpPr>
          <p:nvPr/>
        </p:nvSpPr>
        <p:spPr bwMode="auto">
          <a:xfrm>
            <a:off x="3429000" y="762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solidFill>
                  <a:schemeClr val="hlink"/>
                </a:solidFill>
              </a:rPr>
              <a:t>Rác vô cơ</a:t>
            </a:r>
          </a:p>
        </p:txBody>
      </p:sp>
      <p:sp>
        <p:nvSpPr>
          <p:cNvPr id="14342" name="Text Box 8">
            <a:hlinkClick r:id="rId4" action="ppaction://hlinksldjump"/>
            <a:extLst>
              <a:ext uri="{FF2B5EF4-FFF2-40B4-BE49-F238E27FC236}">
                <a16:creationId xmlns:a16="http://schemas.microsoft.com/office/drawing/2014/main" xmlns="" id="{10552FAF-7635-1221-D6C3-5C3370337A75}"/>
              </a:ext>
            </a:extLst>
          </p:cNvPr>
          <p:cNvSpPr txBox="1">
            <a:spLocks noChangeArrowheads="1"/>
          </p:cNvSpPr>
          <p:nvPr/>
        </p:nvSpPr>
        <p:spPr bwMode="auto">
          <a:xfrm>
            <a:off x="4876800" y="762000"/>
            <a:ext cx="1447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1600">
                <a:solidFill>
                  <a:schemeClr val="bg2"/>
                </a:solidFill>
              </a:rPr>
              <a:t>Rác hữu cơ</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quy trinh tai che rac huu co">
            <a:extLst>
              <a:ext uri="{FF2B5EF4-FFF2-40B4-BE49-F238E27FC236}">
                <a16:creationId xmlns:a16="http://schemas.microsoft.com/office/drawing/2014/main" xmlns="" id="{963B072B-7169-5040-A447-85D8C0E8A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4a640618_00695dff_4a078475_211605df_theme001-bottom_resize1">
            <a:extLst>
              <a:ext uri="{FF2B5EF4-FFF2-40B4-BE49-F238E27FC236}">
                <a16:creationId xmlns:a16="http://schemas.microsoft.com/office/drawing/2014/main" xmlns="" id="{1CB2B87E-F4F5-34F2-B04F-5C5D54E0A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0">
            <a:extLst>
              <a:ext uri="{FF2B5EF4-FFF2-40B4-BE49-F238E27FC236}">
                <a16:creationId xmlns:a16="http://schemas.microsoft.com/office/drawing/2014/main" xmlns="" id="{EBC5F251-FC1A-2579-4229-9ECB48D01017}"/>
              </a:ext>
            </a:extLst>
          </p:cNvPr>
          <p:cNvSpPr txBox="1">
            <a:spLocks noChangeArrowheads="1"/>
          </p:cNvSpPr>
          <p:nvPr/>
        </p:nvSpPr>
        <p:spPr bwMode="auto">
          <a:xfrm>
            <a:off x="381000" y="4419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solidFill>
                  <a:schemeClr val="accent2"/>
                </a:solidFill>
                <a:hlinkClick r:id="rId3" action="ppaction://hlinkfile"/>
              </a:rPr>
              <a:t>Rac\YouTube - 3R Vì cuộc sống của chính bạn - Clip.vn.flv</a:t>
            </a:r>
            <a:endParaRPr lang="en-US" altLang="x-none">
              <a:solidFill>
                <a:schemeClr val="accent2"/>
              </a:solidFill>
            </a:endParaRPr>
          </a:p>
        </p:txBody>
      </p:sp>
      <p:sp>
        <p:nvSpPr>
          <p:cNvPr id="16388" name="Text Box 11">
            <a:extLst>
              <a:ext uri="{FF2B5EF4-FFF2-40B4-BE49-F238E27FC236}">
                <a16:creationId xmlns:a16="http://schemas.microsoft.com/office/drawing/2014/main" xmlns="" id="{2594133E-E268-11D7-3839-D31C0A0D2551}"/>
              </a:ext>
            </a:extLst>
          </p:cNvPr>
          <p:cNvSpPr txBox="1">
            <a:spLocks noChangeArrowheads="1"/>
          </p:cNvSpPr>
          <p:nvPr/>
        </p:nvSpPr>
        <p:spPr bwMode="auto">
          <a:xfrm>
            <a:off x="381000" y="51816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6389" name="Text Box 12">
            <a:extLst>
              <a:ext uri="{FF2B5EF4-FFF2-40B4-BE49-F238E27FC236}">
                <a16:creationId xmlns:a16="http://schemas.microsoft.com/office/drawing/2014/main" xmlns="" id="{3364050A-35CC-72CB-2A7B-F08C63D01047}"/>
              </a:ext>
            </a:extLst>
          </p:cNvPr>
          <p:cNvSpPr txBox="1">
            <a:spLocks noChangeArrowheads="1"/>
          </p:cNvSpPr>
          <p:nvPr/>
        </p:nvSpPr>
        <p:spPr bwMode="auto">
          <a:xfrm>
            <a:off x="533400" y="5105400"/>
            <a:ext cx="586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hlinkClick r:id="rId4" action="ppaction://hlinkfile"/>
              </a:rPr>
              <a:t>Rac\YouTube - The Three R_s - Reduce _ Reuse_ Recycle.flv</a:t>
            </a:r>
            <a:endParaRPr lang="en-US" altLang="x-none"/>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green">
            <a:extLst>
              <a:ext uri="{FF2B5EF4-FFF2-40B4-BE49-F238E27FC236}">
                <a16:creationId xmlns:a16="http://schemas.microsoft.com/office/drawing/2014/main" xmlns="" id="{53C0ACBD-33B4-7DE4-3623-AF88B944E63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a:extLst>
              <a:ext uri="{FF2B5EF4-FFF2-40B4-BE49-F238E27FC236}">
                <a16:creationId xmlns:a16="http://schemas.microsoft.com/office/drawing/2014/main" xmlns="" id="{3C12F453-C30D-AA20-B43B-62DC72F68EA6}"/>
              </a:ext>
            </a:extLst>
          </p:cNvPr>
          <p:cNvSpPr txBox="1">
            <a:spLocks noChangeArrowheads="1"/>
          </p:cNvSpPr>
          <p:nvPr/>
        </p:nvSpPr>
        <p:spPr bwMode="auto">
          <a:xfrm>
            <a:off x="0" y="-228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7412" name="Rectangle 8">
            <a:extLst>
              <a:ext uri="{FF2B5EF4-FFF2-40B4-BE49-F238E27FC236}">
                <a16:creationId xmlns:a16="http://schemas.microsoft.com/office/drawing/2014/main" xmlns="" id="{66F94352-C0DD-E4D6-016B-C9B0AE23D21B}"/>
              </a:ext>
            </a:extLst>
          </p:cNvPr>
          <p:cNvSpPr>
            <a:spLocks noChangeArrowheads="1"/>
          </p:cNvSpPr>
          <p:nvPr/>
        </p:nvSpPr>
        <p:spPr bwMode="auto">
          <a:xfrm>
            <a:off x="0" y="-2286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1</a:t>
            </a:r>
          </a:p>
          <a:p>
            <a:pPr algn="ctr"/>
            <a:r>
              <a:rPr lang="en-US" altLang="x-none" sz="800">
                <a:solidFill>
                  <a:srgbClr val="FF9900"/>
                </a:solidFill>
                <a:hlinkClick r:id="rId3" action="ppaction://hlinksldjump"/>
              </a:rPr>
              <a:t>Slide 21</a:t>
            </a:r>
            <a:endParaRPr lang="en-US" altLang="x-none" sz="800">
              <a:solidFill>
                <a:srgbClr val="FF9900"/>
              </a:solidFill>
            </a:endParaRPr>
          </a:p>
          <a:p>
            <a:pPr algn="ctr"/>
            <a:endParaRPr lang="en-US" altLang="x-none" sz="800">
              <a:solidFill>
                <a:srgbClr val="FF9900"/>
              </a:solidFill>
            </a:endParaRPr>
          </a:p>
        </p:txBody>
      </p:sp>
      <p:sp>
        <p:nvSpPr>
          <p:cNvPr id="17413" name="Rectangle 9">
            <a:extLst>
              <a:ext uri="{FF2B5EF4-FFF2-40B4-BE49-F238E27FC236}">
                <a16:creationId xmlns:a16="http://schemas.microsoft.com/office/drawing/2014/main" xmlns="" id="{C5C689C3-4815-43F7-AF52-8C5AEF44E4F3}"/>
              </a:ext>
            </a:extLst>
          </p:cNvPr>
          <p:cNvSpPr>
            <a:spLocks noChangeArrowheads="1"/>
          </p:cNvSpPr>
          <p:nvPr/>
        </p:nvSpPr>
        <p:spPr bwMode="auto">
          <a:xfrm>
            <a:off x="3124200" y="-1524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2</a:t>
            </a:r>
          </a:p>
          <a:p>
            <a:pPr algn="ctr"/>
            <a:r>
              <a:rPr lang="en-US" altLang="x-none" sz="800">
                <a:solidFill>
                  <a:schemeClr val="hlink"/>
                </a:solidFill>
                <a:hlinkClick r:id="rId4" action="ppaction://hlinksldjump"/>
              </a:rPr>
              <a:t>Slide 16</a:t>
            </a:r>
            <a:endParaRPr lang="en-US" altLang="x-none" sz="800">
              <a:solidFill>
                <a:schemeClr val="hlink"/>
              </a:solidFill>
            </a:endParaRPr>
          </a:p>
        </p:txBody>
      </p:sp>
      <p:sp>
        <p:nvSpPr>
          <p:cNvPr id="17414" name="Rectangle 11">
            <a:extLst>
              <a:ext uri="{FF2B5EF4-FFF2-40B4-BE49-F238E27FC236}">
                <a16:creationId xmlns:a16="http://schemas.microsoft.com/office/drawing/2014/main" xmlns="" id="{50937135-066F-A569-E8B0-FE8D9EB76EB8}"/>
              </a:ext>
            </a:extLst>
          </p:cNvPr>
          <p:cNvSpPr>
            <a:spLocks noChangeArrowheads="1"/>
          </p:cNvSpPr>
          <p:nvPr/>
        </p:nvSpPr>
        <p:spPr bwMode="auto">
          <a:xfrm>
            <a:off x="6096000" y="-1524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3</a:t>
            </a:r>
          </a:p>
          <a:p>
            <a:pPr algn="ctr"/>
            <a:r>
              <a:rPr lang="en-US" altLang="x-none" sz="800">
                <a:solidFill>
                  <a:srgbClr val="FF9900"/>
                </a:solidFill>
                <a:hlinkClick r:id="rId5" action="ppaction://hlinksldjump"/>
              </a:rPr>
              <a:t>Slide 18</a:t>
            </a:r>
            <a:endParaRPr lang="en-US" altLang="x-none" sz="800">
              <a:solidFill>
                <a:srgbClr val="FF9900"/>
              </a:solidFill>
            </a:endParaRPr>
          </a:p>
          <a:p>
            <a:pPr algn="ctr"/>
            <a:endParaRPr lang="en-US" altLang="x-none" sz="800">
              <a:solidFill>
                <a:srgbClr val="FF9900"/>
              </a:solidFill>
            </a:endParaRPr>
          </a:p>
        </p:txBody>
      </p:sp>
      <p:sp>
        <p:nvSpPr>
          <p:cNvPr id="17415" name="Rectangle 12">
            <a:extLst>
              <a:ext uri="{FF2B5EF4-FFF2-40B4-BE49-F238E27FC236}">
                <a16:creationId xmlns:a16="http://schemas.microsoft.com/office/drawing/2014/main" xmlns="" id="{ADBBCA95-551C-5C04-90BB-426998638357}"/>
              </a:ext>
            </a:extLst>
          </p:cNvPr>
          <p:cNvSpPr>
            <a:spLocks noChangeArrowheads="1"/>
          </p:cNvSpPr>
          <p:nvPr/>
        </p:nvSpPr>
        <p:spPr bwMode="auto">
          <a:xfrm>
            <a:off x="0" y="22098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4</a:t>
            </a:r>
          </a:p>
          <a:p>
            <a:pPr algn="ctr"/>
            <a:r>
              <a:rPr lang="en-US" altLang="x-none" sz="800">
                <a:solidFill>
                  <a:srgbClr val="FF9900"/>
                </a:solidFill>
                <a:hlinkClick r:id="rId6" action="ppaction://hlinksldjump"/>
              </a:rPr>
              <a:t>Slide 23</a:t>
            </a:r>
            <a:endParaRPr lang="en-US" altLang="x-none" sz="800">
              <a:solidFill>
                <a:srgbClr val="FF9900"/>
              </a:solidFill>
            </a:endParaRPr>
          </a:p>
          <a:p>
            <a:pPr algn="ctr"/>
            <a:endParaRPr lang="en-US" altLang="x-none" sz="800">
              <a:solidFill>
                <a:srgbClr val="FF9900"/>
              </a:solidFill>
            </a:endParaRPr>
          </a:p>
        </p:txBody>
      </p:sp>
      <p:sp>
        <p:nvSpPr>
          <p:cNvPr id="17416" name="Rectangle 13">
            <a:extLst>
              <a:ext uri="{FF2B5EF4-FFF2-40B4-BE49-F238E27FC236}">
                <a16:creationId xmlns:a16="http://schemas.microsoft.com/office/drawing/2014/main" xmlns="" id="{5D160A63-EC98-ED4C-1DF3-B27F098E2683}"/>
              </a:ext>
            </a:extLst>
          </p:cNvPr>
          <p:cNvSpPr>
            <a:spLocks noChangeArrowheads="1"/>
          </p:cNvSpPr>
          <p:nvPr/>
        </p:nvSpPr>
        <p:spPr bwMode="auto">
          <a:xfrm>
            <a:off x="3048000" y="2209800"/>
            <a:ext cx="29718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5</a:t>
            </a:r>
          </a:p>
          <a:p>
            <a:pPr algn="ctr"/>
            <a:r>
              <a:rPr lang="en-US" altLang="x-none" sz="800">
                <a:solidFill>
                  <a:srgbClr val="FF9900"/>
                </a:solidFill>
                <a:hlinkClick r:id="rId7" action="ppaction://hlinksldjump"/>
              </a:rPr>
              <a:t>Slide 17</a:t>
            </a:r>
            <a:endParaRPr lang="en-US" altLang="x-none" sz="800">
              <a:solidFill>
                <a:srgbClr val="FF9900"/>
              </a:solidFill>
            </a:endParaRPr>
          </a:p>
        </p:txBody>
      </p:sp>
      <p:sp>
        <p:nvSpPr>
          <p:cNvPr id="17417" name="Rectangle 14">
            <a:extLst>
              <a:ext uri="{FF2B5EF4-FFF2-40B4-BE49-F238E27FC236}">
                <a16:creationId xmlns:a16="http://schemas.microsoft.com/office/drawing/2014/main" xmlns="" id="{F175F2F1-8DB2-7995-E4C4-B59A233D0C0B}"/>
              </a:ext>
            </a:extLst>
          </p:cNvPr>
          <p:cNvSpPr>
            <a:spLocks noChangeArrowheads="1"/>
          </p:cNvSpPr>
          <p:nvPr/>
        </p:nvSpPr>
        <p:spPr bwMode="auto">
          <a:xfrm>
            <a:off x="6172200" y="2133600"/>
            <a:ext cx="2819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6</a:t>
            </a:r>
          </a:p>
          <a:p>
            <a:pPr algn="ctr"/>
            <a:r>
              <a:rPr lang="en-US" altLang="x-none" sz="800">
                <a:solidFill>
                  <a:srgbClr val="FF9900"/>
                </a:solidFill>
                <a:hlinkClick r:id="rId8" action="ppaction://hlinksldjump"/>
              </a:rPr>
              <a:t>Slide 20</a:t>
            </a:r>
            <a:endParaRPr lang="en-US" altLang="x-none" sz="800">
              <a:solidFill>
                <a:srgbClr val="FF9900"/>
              </a:solidFill>
            </a:endParaRPr>
          </a:p>
        </p:txBody>
      </p:sp>
      <p:sp>
        <p:nvSpPr>
          <p:cNvPr id="17418" name="Rectangle 15">
            <a:extLst>
              <a:ext uri="{FF2B5EF4-FFF2-40B4-BE49-F238E27FC236}">
                <a16:creationId xmlns:a16="http://schemas.microsoft.com/office/drawing/2014/main" xmlns="" id="{ADCA20FF-C0E5-6267-975A-3F0E375E5070}"/>
              </a:ext>
            </a:extLst>
          </p:cNvPr>
          <p:cNvSpPr>
            <a:spLocks noChangeArrowheads="1"/>
          </p:cNvSpPr>
          <p:nvPr/>
        </p:nvSpPr>
        <p:spPr bwMode="auto">
          <a:xfrm>
            <a:off x="0" y="45720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7</a:t>
            </a:r>
          </a:p>
          <a:p>
            <a:pPr algn="ctr"/>
            <a:r>
              <a:rPr lang="en-US" altLang="x-none" sz="800">
                <a:solidFill>
                  <a:srgbClr val="FF9900"/>
                </a:solidFill>
                <a:hlinkClick r:id="rId9" action="ppaction://hlinksldjump"/>
              </a:rPr>
              <a:t>Slide 24</a:t>
            </a:r>
            <a:endParaRPr lang="en-US" altLang="x-none" sz="800">
              <a:solidFill>
                <a:srgbClr val="FF9900"/>
              </a:solidFill>
            </a:endParaRPr>
          </a:p>
        </p:txBody>
      </p:sp>
      <p:sp>
        <p:nvSpPr>
          <p:cNvPr id="17419" name="Rectangle 16">
            <a:extLst>
              <a:ext uri="{FF2B5EF4-FFF2-40B4-BE49-F238E27FC236}">
                <a16:creationId xmlns:a16="http://schemas.microsoft.com/office/drawing/2014/main" xmlns="" id="{BE32F9F6-4A7E-3BDB-AD0C-BF3E217DEB84}"/>
              </a:ext>
            </a:extLst>
          </p:cNvPr>
          <p:cNvSpPr>
            <a:spLocks noChangeArrowheads="1"/>
          </p:cNvSpPr>
          <p:nvPr/>
        </p:nvSpPr>
        <p:spPr bwMode="auto">
          <a:xfrm>
            <a:off x="3124200" y="45720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8</a:t>
            </a:r>
          </a:p>
          <a:p>
            <a:pPr algn="ctr"/>
            <a:r>
              <a:rPr lang="en-US" altLang="x-none" sz="800">
                <a:solidFill>
                  <a:srgbClr val="FF9900"/>
                </a:solidFill>
                <a:hlinkClick r:id="rId10" action="ppaction://hlinksldjump"/>
              </a:rPr>
              <a:t>Slide 22</a:t>
            </a:r>
            <a:endParaRPr lang="en-US" altLang="x-none" sz="800">
              <a:solidFill>
                <a:srgbClr val="FF9900"/>
              </a:solidFill>
            </a:endParaRPr>
          </a:p>
        </p:txBody>
      </p:sp>
      <p:sp>
        <p:nvSpPr>
          <p:cNvPr id="17420" name="Rectangle 17">
            <a:extLst>
              <a:ext uri="{FF2B5EF4-FFF2-40B4-BE49-F238E27FC236}">
                <a16:creationId xmlns:a16="http://schemas.microsoft.com/office/drawing/2014/main" xmlns="" id="{087642BC-5BE3-20F8-E287-8A156AF8DD57}"/>
              </a:ext>
            </a:extLst>
          </p:cNvPr>
          <p:cNvSpPr>
            <a:spLocks noChangeArrowheads="1"/>
          </p:cNvSpPr>
          <p:nvPr/>
        </p:nvSpPr>
        <p:spPr bwMode="auto">
          <a:xfrm>
            <a:off x="6096000" y="4648200"/>
            <a:ext cx="30480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9</a:t>
            </a:r>
          </a:p>
          <a:p>
            <a:pPr algn="ctr"/>
            <a:r>
              <a:rPr lang="en-US" altLang="x-none" sz="800">
                <a:solidFill>
                  <a:srgbClr val="FF9900"/>
                </a:solidFill>
                <a:hlinkClick r:id="rId11" action="ppaction://hlinksldjump"/>
              </a:rPr>
              <a:t>Slide 19</a:t>
            </a:r>
            <a:endParaRPr lang="en-US" altLang="x-none" sz="800">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4D06DFAA-823E-D0C5-09F2-F0D6B0B71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26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5">
            <a:extLst>
              <a:ext uri="{FF2B5EF4-FFF2-40B4-BE49-F238E27FC236}">
                <a16:creationId xmlns:a16="http://schemas.microsoft.com/office/drawing/2014/main" xmlns="" id="{2292022A-6C68-C546-1769-6AD4AA8C85A0}"/>
              </a:ext>
            </a:extLst>
          </p:cNvPr>
          <p:cNvSpPr txBox="1">
            <a:spLocks noChangeArrowheads="1"/>
          </p:cNvSpPr>
          <p:nvPr/>
        </p:nvSpPr>
        <p:spPr bwMode="auto">
          <a:xfrm>
            <a:off x="990600" y="47244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Cả 2 đội phải trở về vị trí ban đầu!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xmlns="" id="{B6C67AEA-B1CB-847C-6FD8-3F91735E190C}"/>
              </a:ext>
            </a:extLst>
          </p:cNvPr>
          <p:cNvSpPr txBox="1">
            <a:spLocks noChangeArrowheads="1"/>
          </p:cNvSpPr>
          <p:nvPr/>
        </p:nvSpPr>
        <p:spPr bwMode="auto">
          <a:xfrm>
            <a:off x="304800" y="41910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nhân đôi số điểm đang có!</a:t>
            </a:r>
          </a:p>
        </p:txBody>
      </p:sp>
      <p:pic>
        <p:nvPicPr>
          <p:cNvPr id="19459" name="Picture 5" descr="vD3LZAa6ED2DQrP">
            <a:extLst>
              <a:ext uri="{FF2B5EF4-FFF2-40B4-BE49-F238E27FC236}">
                <a16:creationId xmlns:a16="http://schemas.microsoft.com/office/drawing/2014/main" xmlns="" id="{EBE68D9E-3DCC-EF35-9E55-C3AE441E0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48434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5">
            <a:extLst>
              <a:ext uri="{FF2B5EF4-FFF2-40B4-BE49-F238E27FC236}">
                <a16:creationId xmlns:a16="http://schemas.microsoft.com/office/drawing/2014/main" xmlns="" id="{70D03185-95B9-6A87-8991-B445AFC799BB}"/>
              </a:ext>
            </a:extLst>
          </p:cNvPr>
          <p:cNvSpPr>
            <a:spLocks noChangeArrowheads="1" noChangeShapeType="1" noTextEdit="1"/>
          </p:cNvSpPr>
          <p:nvPr/>
        </p:nvSpPr>
        <p:spPr bwMode="auto">
          <a:xfrm>
            <a:off x="2209800" y="914400"/>
            <a:ext cx="4648200" cy="2614613"/>
          </a:xfrm>
          <a:prstGeom prst="rect">
            <a:avLst/>
          </a:prstGeom>
        </p:spPr>
        <p:txBody>
          <a:bodyPr wrap="none" fromWordArt="1">
            <a:prstTxWarp prst="textFadeUp">
              <a:avLst>
                <a:gd name="adj" fmla="val 0"/>
              </a:avLst>
            </a:prstTxWarp>
          </a:bodyPr>
          <a:lstStyle/>
          <a:p>
            <a:pPr algn="ctr"/>
            <a:r>
              <a:rPr lang="en-US" sz="9600" b="1" kern="10">
                <a:ln w="12700">
                  <a:solidFill>
                    <a:srgbClr val="B2B2B2"/>
                  </a:solidFill>
                  <a:round/>
                  <a:headEnd/>
                  <a:tailEnd/>
                </a:ln>
                <a:gradFill rotWithShape="1">
                  <a:gsLst>
                    <a:gs pos="0">
                      <a:srgbClr val="FF0000"/>
                    </a:gs>
                    <a:gs pos="100000">
                      <a:srgbClr val="CC3300"/>
                    </a:gs>
                  </a:gsLst>
                  <a:lin ang="5400000" scaled="1"/>
                </a:gradFill>
                <a:effectLst>
                  <a:outerShdw dist="35921" dir="2700000" sy="50000" rotWithShape="0">
                    <a:srgbClr val="875B0D">
                      <a:alpha val="70000"/>
                    </a:srgbClr>
                  </a:outerShdw>
                </a:effectLst>
              </a:rPr>
              <a:t>X1/2</a:t>
            </a:r>
            <a:endParaRPr lang="x-none" sz="9600" b="1" kern="10">
              <a:ln w="12700">
                <a:solidFill>
                  <a:srgbClr val="B2B2B2"/>
                </a:solidFill>
                <a:round/>
                <a:headEnd/>
                <a:tailEnd/>
              </a:ln>
              <a:gradFill rotWithShape="1">
                <a:gsLst>
                  <a:gs pos="0">
                    <a:srgbClr val="FF0000"/>
                  </a:gs>
                  <a:gs pos="100000">
                    <a:srgbClr val="CC3300"/>
                  </a:gs>
                </a:gsLst>
                <a:lin ang="5400000" scaled="1"/>
              </a:gradFill>
              <a:effectLst>
                <a:outerShdw dist="35921" dir="2700000" sy="50000" rotWithShape="0">
                  <a:srgbClr val="875B0D">
                    <a:alpha val="70000"/>
                  </a:srgbClr>
                </a:outerShdw>
              </a:effectLst>
            </a:endParaRPr>
          </a:p>
        </p:txBody>
      </p:sp>
      <p:sp>
        <p:nvSpPr>
          <p:cNvPr id="20483" name="Text Box 6">
            <a:extLst>
              <a:ext uri="{FF2B5EF4-FFF2-40B4-BE49-F238E27FC236}">
                <a16:creationId xmlns:a16="http://schemas.microsoft.com/office/drawing/2014/main" xmlns="" id="{DFD36511-FBA6-5730-CAE9-75FD989C9E72}"/>
              </a:ext>
            </a:extLst>
          </p:cNvPr>
          <p:cNvSpPr txBox="1">
            <a:spLocks noChangeArrowheads="1"/>
          </p:cNvSpPr>
          <p:nvPr/>
        </p:nvSpPr>
        <p:spPr bwMode="auto">
          <a:xfrm>
            <a:off x="152400" y="38862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Chia buồn! Đội em đã bị mất nửa số điểm.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hief">
            <a:extLst>
              <a:ext uri="{FF2B5EF4-FFF2-40B4-BE49-F238E27FC236}">
                <a16:creationId xmlns:a16="http://schemas.microsoft.com/office/drawing/2014/main" xmlns="" id="{D9D4C6C2-F6A0-5E47-5D6C-CDBBAF97A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304800"/>
            <a:ext cx="4132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xmlns="" id="{B35F5F73-9C9F-DB1D-DA0C-778C232F1AD8}"/>
              </a:ext>
            </a:extLst>
          </p:cNvPr>
          <p:cNvSpPr txBox="1">
            <a:spLocks noChangeArrowheads="1"/>
          </p:cNvSpPr>
          <p:nvPr/>
        </p:nvSpPr>
        <p:spPr bwMode="auto">
          <a:xfrm>
            <a:off x="-152400" y="4419600"/>
            <a:ext cx="960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trộm nửa số điểm của đội khác!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green8ds">
            <a:extLst>
              <a:ext uri="{FF2B5EF4-FFF2-40B4-BE49-F238E27FC236}">
                <a16:creationId xmlns:a16="http://schemas.microsoft.com/office/drawing/2014/main" xmlns="" id="{99BE7DCE-4256-796A-E4E4-C09D91D21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63"/>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6" descr="Pink tissue paper">
            <a:extLst>
              <a:ext uri="{FF2B5EF4-FFF2-40B4-BE49-F238E27FC236}">
                <a16:creationId xmlns:a16="http://schemas.microsoft.com/office/drawing/2014/main" xmlns="" id="{78C13244-A5F0-6DFF-FAC2-B61E605AF457}"/>
              </a:ext>
            </a:extLst>
          </p:cNvPr>
          <p:cNvSpPr>
            <a:spLocks noChangeArrowheads="1" noChangeShapeType="1" noTextEdit="1"/>
          </p:cNvSpPr>
          <p:nvPr/>
        </p:nvSpPr>
        <p:spPr bwMode="auto">
          <a:xfrm>
            <a:off x="381000" y="228600"/>
            <a:ext cx="3886200" cy="1752600"/>
          </a:xfrm>
          <a:prstGeom prst="rect">
            <a:avLst/>
          </a:prstGeom>
        </p:spPr>
        <p:txBody>
          <a:bodyPr wrap="none" fromWordArt="1">
            <a:prstTxWarp prst="textPlain">
              <a:avLst>
                <a:gd name="adj" fmla="val 50000"/>
              </a:avLst>
            </a:prstTxWarp>
          </a:bodyPr>
          <a:lstStyle/>
          <a:p>
            <a:pPr algn="ctr"/>
            <a:r>
              <a:rPr lang="en-US"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MỤC LỤC</a:t>
            </a:r>
            <a:endParaRPr lang="x-none"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sp>
        <p:nvSpPr>
          <p:cNvPr id="55304" name="Text Box 8">
            <a:extLst>
              <a:ext uri="{FF2B5EF4-FFF2-40B4-BE49-F238E27FC236}">
                <a16:creationId xmlns:a16="http://schemas.microsoft.com/office/drawing/2014/main" xmlns="" id="{F12F9E8C-3BCA-E7E8-3E89-F3B64D7E3E2F}"/>
              </a:ext>
            </a:extLst>
          </p:cNvPr>
          <p:cNvSpPr txBox="1">
            <a:spLocks noChangeArrowheads="1"/>
          </p:cNvSpPr>
          <p:nvPr/>
        </p:nvSpPr>
        <p:spPr bwMode="auto">
          <a:xfrm>
            <a:off x="152400" y="21336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1. Định nghĩa rác vô cơ và rác hữu cơ.</a:t>
            </a:r>
          </a:p>
        </p:txBody>
      </p:sp>
      <p:sp>
        <p:nvSpPr>
          <p:cNvPr id="55305" name="Text Box 9">
            <a:extLst>
              <a:ext uri="{FF2B5EF4-FFF2-40B4-BE49-F238E27FC236}">
                <a16:creationId xmlns:a16="http://schemas.microsoft.com/office/drawing/2014/main" xmlns="" id="{365C2AE7-1174-E871-5A6A-0A308C61BD9F}"/>
              </a:ext>
            </a:extLst>
          </p:cNvPr>
          <p:cNvSpPr txBox="1">
            <a:spLocks noChangeArrowheads="1"/>
          </p:cNvSpPr>
          <p:nvPr/>
        </p:nvSpPr>
        <p:spPr bwMode="auto">
          <a:xfrm>
            <a:off x="152400" y="28194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2. Tác hại của việc không phân loại rác.</a:t>
            </a:r>
          </a:p>
        </p:txBody>
      </p:sp>
      <p:sp>
        <p:nvSpPr>
          <p:cNvPr id="55306" name="Text Box 10">
            <a:extLst>
              <a:ext uri="{FF2B5EF4-FFF2-40B4-BE49-F238E27FC236}">
                <a16:creationId xmlns:a16="http://schemas.microsoft.com/office/drawing/2014/main" xmlns="" id="{73208104-98EA-7694-C3DC-4C793679F42E}"/>
              </a:ext>
            </a:extLst>
          </p:cNvPr>
          <p:cNvSpPr txBox="1">
            <a:spLocks noChangeArrowheads="1"/>
          </p:cNvSpPr>
          <p:nvPr/>
        </p:nvSpPr>
        <p:spPr bwMode="auto">
          <a:xfrm>
            <a:off x="152400" y="34290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3. Vì sao phải phân loại rác.</a:t>
            </a:r>
          </a:p>
        </p:txBody>
      </p:sp>
      <p:sp>
        <p:nvSpPr>
          <p:cNvPr id="55307" name="Text Box 11">
            <a:extLst>
              <a:ext uri="{FF2B5EF4-FFF2-40B4-BE49-F238E27FC236}">
                <a16:creationId xmlns:a16="http://schemas.microsoft.com/office/drawing/2014/main" xmlns="" id="{FA49E010-897E-8A37-7A2E-690EE9FA19CF}"/>
              </a:ext>
            </a:extLst>
          </p:cNvPr>
          <p:cNvSpPr txBox="1">
            <a:spLocks noChangeArrowheads="1"/>
          </p:cNvSpPr>
          <p:nvPr/>
        </p:nvSpPr>
        <p:spPr bwMode="auto">
          <a:xfrm>
            <a:off x="152400" y="4038600"/>
            <a:ext cx="510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4. Tìm hiểu về quy trình xử lý rác vô cơ và rác hữu cơ. </a:t>
            </a:r>
          </a:p>
        </p:txBody>
      </p:sp>
      <p:sp>
        <p:nvSpPr>
          <p:cNvPr id="55308" name="Text Box 12">
            <a:extLst>
              <a:ext uri="{FF2B5EF4-FFF2-40B4-BE49-F238E27FC236}">
                <a16:creationId xmlns:a16="http://schemas.microsoft.com/office/drawing/2014/main" xmlns="" id="{70541E90-8100-DE7B-5EEF-A3E69B4A8E67}"/>
              </a:ext>
            </a:extLst>
          </p:cNvPr>
          <p:cNvSpPr txBox="1">
            <a:spLocks noChangeArrowheads="1"/>
          </p:cNvSpPr>
          <p:nvPr/>
        </p:nvSpPr>
        <p:spPr bwMode="auto">
          <a:xfrm>
            <a:off x="152400" y="50292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5. Xem một số video clip thú vị! </a:t>
            </a:r>
            <a:r>
              <a:rPr lang="en-US" altLang="x-none" sz="2800">
                <a:solidFill>
                  <a:srgbClr val="F7FD03"/>
                </a:solidFill>
                <a:sym typeface="Wingdings" pitchFamily="2" charset="2"/>
              </a:rPr>
              <a:t></a:t>
            </a:r>
            <a:endParaRPr lang="en-US" altLang="x-none" sz="2800">
              <a:solidFill>
                <a:srgbClr val="F7FD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additive="base">
                                        <p:cTn id="7" dur="500" fill="hold"/>
                                        <p:tgtEl>
                                          <p:spTgt spid="55304"/>
                                        </p:tgtEl>
                                        <p:attrNameLst>
                                          <p:attrName>ppt_x</p:attrName>
                                        </p:attrNameLst>
                                      </p:cBhvr>
                                      <p:tavLst>
                                        <p:tav tm="0">
                                          <p:val>
                                            <p:strVal val="#ppt_x"/>
                                          </p:val>
                                        </p:tav>
                                        <p:tav tm="100000">
                                          <p:val>
                                            <p:strVal val="#ppt_x"/>
                                          </p:val>
                                        </p:tav>
                                      </p:tavLst>
                                    </p:anim>
                                    <p:anim calcmode="lin" valueType="num">
                                      <p:cBhvr additive="base">
                                        <p:cTn id="8"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05"/>
                                        </p:tgtEl>
                                        <p:attrNameLst>
                                          <p:attrName>style.visibility</p:attrName>
                                        </p:attrNameLst>
                                      </p:cBhvr>
                                      <p:to>
                                        <p:strVal val="visible"/>
                                      </p:to>
                                    </p:set>
                                    <p:anim calcmode="lin" valueType="num">
                                      <p:cBhvr additive="base">
                                        <p:cTn id="13" dur="500" fill="hold"/>
                                        <p:tgtEl>
                                          <p:spTgt spid="55305"/>
                                        </p:tgtEl>
                                        <p:attrNameLst>
                                          <p:attrName>ppt_x</p:attrName>
                                        </p:attrNameLst>
                                      </p:cBhvr>
                                      <p:tavLst>
                                        <p:tav tm="0">
                                          <p:val>
                                            <p:strVal val="#ppt_x"/>
                                          </p:val>
                                        </p:tav>
                                        <p:tav tm="100000">
                                          <p:val>
                                            <p:strVal val="#ppt_x"/>
                                          </p:val>
                                        </p:tav>
                                      </p:tavLst>
                                    </p:anim>
                                    <p:anim calcmode="lin" valueType="num">
                                      <p:cBhvr additive="base">
                                        <p:cTn id="14"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6"/>
                                        </p:tgtEl>
                                        <p:attrNameLst>
                                          <p:attrName>style.visibility</p:attrName>
                                        </p:attrNameLst>
                                      </p:cBhvr>
                                      <p:to>
                                        <p:strVal val="visible"/>
                                      </p:to>
                                    </p:set>
                                    <p:anim calcmode="lin" valueType="num">
                                      <p:cBhvr additive="base">
                                        <p:cTn id="19" dur="500" fill="hold"/>
                                        <p:tgtEl>
                                          <p:spTgt spid="55306"/>
                                        </p:tgtEl>
                                        <p:attrNameLst>
                                          <p:attrName>ppt_x</p:attrName>
                                        </p:attrNameLst>
                                      </p:cBhvr>
                                      <p:tavLst>
                                        <p:tav tm="0">
                                          <p:val>
                                            <p:strVal val="#ppt_x"/>
                                          </p:val>
                                        </p:tav>
                                        <p:tav tm="100000">
                                          <p:val>
                                            <p:strVal val="#ppt_x"/>
                                          </p:val>
                                        </p:tav>
                                      </p:tavLst>
                                    </p:anim>
                                    <p:anim calcmode="lin" valueType="num">
                                      <p:cBhvr additive="base">
                                        <p:cTn id="20"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307"/>
                                        </p:tgtEl>
                                        <p:attrNameLst>
                                          <p:attrName>style.visibility</p:attrName>
                                        </p:attrNameLst>
                                      </p:cBhvr>
                                      <p:to>
                                        <p:strVal val="visible"/>
                                      </p:to>
                                    </p:set>
                                    <p:anim calcmode="lin" valueType="num">
                                      <p:cBhvr additive="base">
                                        <p:cTn id="25" dur="500" fill="hold"/>
                                        <p:tgtEl>
                                          <p:spTgt spid="55307"/>
                                        </p:tgtEl>
                                        <p:attrNameLst>
                                          <p:attrName>ppt_x</p:attrName>
                                        </p:attrNameLst>
                                      </p:cBhvr>
                                      <p:tavLst>
                                        <p:tav tm="0">
                                          <p:val>
                                            <p:strVal val="#ppt_x"/>
                                          </p:val>
                                        </p:tav>
                                        <p:tav tm="100000">
                                          <p:val>
                                            <p:strVal val="#ppt_x"/>
                                          </p:val>
                                        </p:tav>
                                      </p:tavLst>
                                    </p:anim>
                                    <p:anim calcmode="lin" valueType="num">
                                      <p:cBhvr additive="base">
                                        <p:cTn id="26" dur="500" fill="hold"/>
                                        <p:tgtEl>
                                          <p:spTgt spid="553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5308"/>
                                        </p:tgtEl>
                                        <p:attrNameLst>
                                          <p:attrName>style.visibility</p:attrName>
                                        </p:attrNameLst>
                                      </p:cBhvr>
                                      <p:to>
                                        <p:strVal val="visible"/>
                                      </p:to>
                                    </p:set>
                                    <p:anim calcmode="lin" valueType="num">
                                      <p:cBhvr additive="base">
                                        <p:cTn id="31" dur="500" fill="hold"/>
                                        <p:tgtEl>
                                          <p:spTgt spid="55308"/>
                                        </p:tgtEl>
                                        <p:attrNameLst>
                                          <p:attrName>ppt_x</p:attrName>
                                        </p:attrNameLst>
                                      </p:cBhvr>
                                      <p:tavLst>
                                        <p:tav tm="0">
                                          <p:val>
                                            <p:strVal val="#ppt_x"/>
                                          </p:val>
                                        </p:tav>
                                        <p:tav tm="100000">
                                          <p:val>
                                            <p:strVal val="#ppt_x"/>
                                          </p:val>
                                        </p:tav>
                                      </p:tavLst>
                                    </p:anim>
                                    <p:anim calcmode="lin" valueType="num">
                                      <p:cBhvr additive="base">
                                        <p:cTn id="32" dur="500" fill="hold"/>
                                        <p:tgtEl>
                                          <p:spTgt spid="55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55307" grpId="0"/>
      <p:bldP spid="553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gift">
            <a:extLst>
              <a:ext uri="{FF2B5EF4-FFF2-40B4-BE49-F238E27FC236}">
                <a16:creationId xmlns:a16="http://schemas.microsoft.com/office/drawing/2014/main" xmlns="" id="{6757F0D8-C6A4-88B0-65BE-BCEF39256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029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a:extLst>
              <a:ext uri="{FF2B5EF4-FFF2-40B4-BE49-F238E27FC236}">
                <a16:creationId xmlns:a16="http://schemas.microsoft.com/office/drawing/2014/main" xmlns="" id="{EA9D6ED3-332F-F097-5C3F-756E9D3E5EA2}"/>
              </a:ext>
            </a:extLst>
          </p:cNvPr>
          <p:cNvSpPr txBox="1">
            <a:spLocks noChangeArrowheads="1"/>
          </p:cNvSpPr>
          <p:nvPr/>
        </p:nvSpPr>
        <p:spPr bwMode="auto">
          <a:xfrm>
            <a:off x="0" y="449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t> </a:t>
            </a:r>
            <a:r>
              <a:rPr lang="en-US" altLang="x-none" sz="4000">
                <a:solidFill>
                  <a:srgbClr val="CC3300"/>
                </a:solidFill>
                <a:latin typeface="Times New Roman" panose="02020603050405020304" pitchFamily="18" charset="0"/>
              </a:rPr>
              <a:t>Đội em được nhận 1 món quà từ đội khác!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50plus1">
            <a:extLst>
              <a:ext uri="{FF2B5EF4-FFF2-40B4-BE49-F238E27FC236}">
                <a16:creationId xmlns:a16="http://schemas.microsoft.com/office/drawing/2014/main" xmlns="" id="{752D86EA-9D9E-27E4-E36F-3BD210AA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7">
            <a:extLst>
              <a:ext uri="{FF2B5EF4-FFF2-40B4-BE49-F238E27FC236}">
                <a16:creationId xmlns:a16="http://schemas.microsoft.com/office/drawing/2014/main" xmlns="" id="{C48AA469-F517-A3C6-5A76-42AA51DB040B}"/>
              </a:ext>
            </a:extLst>
          </p:cNvPr>
          <p:cNvSpPr txBox="1">
            <a:spLocks noChangeArrowheads="1"/>
          </p:cNvSpPr>
          <p:nvPr/>
        </p:nvSpPr>
        <p:spPr bwMode="auto">
          <a:xfrm>
            <a:off x="990600" y="4648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cộng thêm 50 điểm!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0_maths_zero_number0">
            <a:extLst>
              <a:ext uri="{FF2B5EF4-FFF2-40B4-BE49-F238E27FC236}">
                <a16:creationId xmlns:a16="http://schemas.microsoft.com/office/drawing/2014/main" xmlns="" id="{5BC7F1D6-D2C3-D9A8-82DB-73225804B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714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a:extLst>
              <a:ext uri="{FF2B5EF4-FFF2-40B4-BE49-F238E27FC236}">
                <a16:creationId xmlns:a16="http://schemas.microsoft.com/office/drawing/2014/main" xmlns="" id="{AF0AEA91-7934-F12A-F367-4391D442F47C}"/>
              </a:ext>
            </a:extLst>
          </p:cNvPr>
          <p:cNvSpPr txBox="1">
            <a:spLocks noChangeArrowheads="1"/>
          </p:cNvSpPr>
          <p:nvPr/>
        </p:nvSpPr>
        <p:spPr bwMode="auto">
          <a:xfrm>
            <a:off x="0" y="4495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spcBef>
                <a:spcPct val="50000"/>
              </a:spcBef>
            </a:pPr>
            <a:r>
              <a:rPr lang="en-US" altLang="x-none" sz="4000">
                <a:solidFill>
                  <a:srgbClr val="CC3300"/>
                </a:solidFill>
                <a:latin typeface="Times New Roman" panose="02020603050405020304" pitchFamily="18" charset="0"/>
              </a:rPr>
              <a:t>Đội em không được cộng cũng như không bị trừ thêm điểm.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a:extLst>
              <a:ext uri="{FF2B5EF4-FFF2-40B4-BE49-F238E27FC236}">
                <a16:creationId xmlns:a16="http://schemas.microsoft.com/office/drawing/2014/main" xmlns="" id="{D7B67140-1A11-1043-9164-C8B47824BB64}"/>
              </a:ext>
            </a:extLst>
          </p:cNvPr>
          <p:cNvSpPr txBox="1">
            <a:spLocks noChangeArrowheads="1"/>
          </p:cNvSpPr>
          <p:nvPr/>
        </p:nvSpPr>
        <p:spPr bwMode="auto">
          <a:xfrm>
            <a:off x="3200400" y="38100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25603" name="Text Box 11">
            <a:extLst>
              <a:ext uri="{FF2B5EF4-FFF2-40B4-BE49-F238E27FC236}">
                <a16:creationId xmlns:a16="http://schemas.microsoft.com/office/drawing/2014/main" xmlns="" id="{1644BE60-CBFE-2808-010C-6ABF08B25AE6}"/>
              </a:ext>
            </a:extLst>
          </p:cNvPr>
          <p:cNvSpPr txBox="1">
            <a:spLocks noChangeArrowheads="1"/>
          </p:cNvSpPr>
          <p:nvPr/>
        </p:nvSpPr>
        <p:spPr bwMode="auto">
          <a:xfrm>
            <a:off x="0" y="4267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spcBef>
                <a:spcPct val="50000"/>
              </a:spcBef>
            </a:pPr>
            <a:r>
              <a:rPr lang="en-US" altLang="x-none" sz="4000">
                <a:solidFill>
                  <a:srgbClr val="CC3300"/>
                </a:solidFill>
                <a:latin typeface="Times New Roman" panose="02020603050405020304" pitchFamily="18" charset="0"/>
              </a:rPr>
              <a:t>Rất tiếc! Đội em sẽ quay về vạch xuất phát.</a:t>
            </a:r>
          </a:p>
        </p:txBody>
      </p:sp>
      <p:pic>
        <p:nvPicPr>
          <p:cNvPr id="25604" name="Picture 12" descr="3064273457_1a725335f4">
            <a:extLst>
              <a:ext uri="{FF2B5EF4-FFF2-40B4-BE49-F238E27FC236}">
                <a16:creationId xmlns:a16="http://schemas.microsoft.com/office/drawing/2014/main" xmlns="" id="{A8030846-A50D-86F5-B73E-9D753D253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
            <a:ext cx="38100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xmlns="" id="{86FBF6F6-3268-0BC5-089F-FDC457693D4C}"/>
              </a:ext>
            </a:extLst>
          </p:cNvPr>
          <p:cNvSpPr txBox="1">
            <a:spLocks noChangeArrowheads="1"/>
          </p:cNvSpPr>
          <p:nvPr/>
        </p:nvSpPr>
        <p:spPr bwMode="auto">
          <a:xfrm>
            <a:off x="1752600" y="4419600"/>
            <a:ext cx="518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bị trừ 10 điểm.</a:t>
            </a:r>
          </a:p>
        </p:txBody>
      </p:sp>
      <p:sp>
        <p:nvSpPr>
          <p:cNvPr id="26627" name="WordArt 5">
            <a:extLst>
              <a:ext uri="{FF2B5EF4-FFF2-40B4-BE49-F238E27FC236}">
                <a16:creationId xmlns:a16="http://schemas.microsoft.com/office/drawing/2014/main" xmlns="" id="{0792CF4F-4533-F796-61B2-B61E24DDCD8B}"/>
              </a:ext>
            </a:extLst>
          </p:cNvPr>
          <p:cNvSpPr>
            <a:spLocks noChangeArrowheads="1" noChangeShapeType="1" noTextEdit="1"/>
          </p:cNvSpPr>
          <p:nvPr/>
        </p:nvSpPr>
        <p:spPr bwMode="auto">
          <a:xfrm>
            <a:off x="2286000" y="457200"/>
            <a:ext cx="4191000" cy="3581400"/>
          </a:xfrm>
          <a:prstGeom prst="rect">
            <a:avLst/>
          </a:prstGeom>
        </p:spPr>
        <p:txBody>
          <a:bodyPr wrap="none" fromWordArt="1">
            <a:prstTxWarp prst="textFadeUp">
              <a:avLst>
                <a:gd name="adj" fmla="val 6176"/>
              </a:avLst>
            </a:prstTxWarp>
          </a:bodyPr>
          <a:lstStyle/>
          <a:p>
            <a:pPr algn="ctr"/>
            <a:r>
              <a:rPr lang="x-none" sz="9600" b="1" kern="10">
                <a:ln w="12700">
                  <a:solidFill>
                    <a:srgbClr val="B2B2B2"/>
                  </a:solidFill>
                  <a:round/>
                  <a:headEnd/>
                  <a:tailEnd/>
                </a:ln>
                <a:gradFill rotWithShape="1">
                  <a:gsLst>
                    <a:gs pos="0">
                      <a:srgbClr val="FF0000"/>
                    </a:gs>
                    <a:gs pos="100000">
                      <a:srgbClr val="FFCC00"/>
                    </a:gs>
                  </a:gsLst>
                  <a:lin ang="5400000" scaled="1"/>
                </a:gradFill>
                <a:effectLst>
                  <a:outerShdw dist="35921" dir="2700000" sy="50000" rotWithShape="0">
                    <a:srgbClr val="875B0D">
                      <a:alpha val="70000"/>
                    </a:srgbClr>
                  </a:outerShdw>
                </a:effectLst>
              </a:rPr>
              <a:t>-10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20040f0dcfeflo6">
            <a:extLst>
              <a:ext uri="{FF2B5EF4-FFF2-40B4-BE49-F238E27FC236}">
                <a16:creationId xmlns:a16="http://schemas.microsoft.com/office/drawing/2014/main" xmlns="" id="{1437134E-5ECC-662E-58E0-07884111B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7" descr="quả bơ">
            <a:extLst>
              <a:ext uri="{FF2B5EF4-FFF2-40B4-BE49-F238E27FC236}">
                <a16:creationId xmlns:a16="http://schemas.microsoft.com/office/drawing/2014/main" xmlns="" id="{E3D2D0FA-9B16-17F2-1C37-7FD81CF95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05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9" descr="vo chuoi">
            <a:extLst>
              <a:ext uri="{FF2B5EF4-FFF2-40B4-BE49-F238E27FC236}">
                <a16:creationId xmlns:a16="http://schemas.microsoft.com/office/drawing/2014/main" xmlns="" id="{0CF64C3E-54C0-8162-0CD7-918F30F99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0" descr="duahau1">
            <a:extLst>
              <a:ext uri="{FF2B5EF4-FFF2-40B4-BE49-F238E27FC236}">
                <a16:creationId xmlns:a16="http://schemas.microsoft.com/office/drawing/2014/main" xmlns="" id="{05FB4BB2-C6B5-8741-A063-8A64F4EB4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1" descr="index">
            <a:extLst>
              <a:ext uri="{FF2B5EF4-FFF2-40B4-BE49-F238E27FC236}">
                <a16:creationId xmlns:a16="http://schemas.microsoft.com/office/drawing/2014/main" xmlns="" id="{ED887F0E-518F-59C4-298B-2B1E8C464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25" y="1828800"/>
            <a:ext cx="2238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7" descr="dứa">
            <a:extLst>
              <a:ext uri="{FF2B5EF4-FFF2-40B4-BE49-F238E27FC236}">
                <a16:creationId xmlns:a16="http://schemas.microsoft.com/office/drawing/2014/main" xmlns="" id="{EA1912A6-8EEE-D675-159D-C3997046C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0"/>
            <a:ext cx="2286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8" descr="lá cây">
            <a:extLst>
              <a:ext uri="{FF2B5EF4-FFF2-40B4-BE49-F238E27FC236}">
                <a16:creationId xmlns:a16="http://schemas.microsoft.com/office/drawing/2014/main" xmlns="" id="{AA463117-9B44-015C-642E-E4CFD14962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194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9" descr="bopvovotrung">
            <a:extLst>
              <a:ext uri="{FF2B5EF4-FFF2-40B4-BE49-F238E27FC236}">
                <a16:creationId xmlns:a16="http://schemas.microsoft.com/office/drawing/2014/main" xmlns="" id="{11CEA4D1-FC77-6A1B-D9A5-8876D47518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72000"/>
            <a:ext cx="26511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50" descr="1274511274-tra-giai-nhiet-rau-qua2">
            <a:extLst>
              <a:ext uri="{FF2B5EF4-FFF2-40B4-BE49-F238E27FC236}">
                <a16:creationId xmlns:a16="http://schemas.microsoft.com/office/drawing/2014/main" xmlns="" id="{7D68B806-2827-E622-72A8-109DC0EB35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1148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2" descr="vỏ cam">
            <a:extLst>
              <a:ext uri="{FF2B5EF4-FFF2-40B4-BE49-F238E27FC236}">
                <a16:creationId xmlns:a16="http://schemas.microsoft.com/office/drawing/2014/main" xmlns="" id="{E923E298-D517-303B-D360-4F4BC3E118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727575"/>
            <a:ext cx="3429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53" descr="thung rac xanh">
            <a:extLst>
              <a:ext uri="{FF2B5EF4-FFF2-40B4-BE49-F238E27FC236}">
                <a16:creationId xmlns:a16="http://schemas.microsoft.com/office/drawing/2014/main" xmlns="" id="{F14913D4-0A2D-62CC-9AD6-4ADF5439B2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1676400"/>
            <a:ext cx="3581400" cy="3124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33" name="Text Box 54">
            <a:extLst>
              <a:ext uri="{FF2B5EF4-FFF2-40B4-BE49-F238E27FC236}">
                <a16:creationId xmlns:a16="http://schemas.microsoft.com/office/drawing/2014/main" xmlns="" id="{33E01975-D9A9-E73A-224D-27B285433EAA}"/>
              </a:ext>
            </a:extLst>
          </p:cNvPr>
          <p:cNvSpPr txBox="1">
            <a:spLocks noChangeArrowheads="1"/>
          </p:cNvSpPr>
          <p:nvPr/>
        </p:nvSpPr>
        <p:spPr bwMode="auto">
          <a:xfrm>
            <a:off x="4800600" y="3048000"/>
            <a:ext cx="914400"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400" b="1"/>
              <a:t>Rác hữu cơ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meo-xinh-tuyen-chon03">
            <a:extLst>
              <a:ext uri="{FF2B5EF4-FFF2-40B4-BE49-F238E27FC236}">
                <a16:creationId xmlns:a16="http://schemas.microsoft.com/office/drawing/2014/main" xmlns="" id="{2DE84C5B-5296-4C64-B14A-F0DD7CAE8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6012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8">
            <a:extLst>
              <a:ext uri="{FF2B5EF4-FFF2-40B4-BE49-F238E27FC236}">
                <a16:creationId xmlns:a16="http://schemas.microsoft.com/office/drawing/2014/main" xmlns="" id="{7FB4B66B-CC05-6966-0B0D-E07FE400E350}"/>
              </a:ext>
            </a:extLst>
          </p:cNvPr>
          <p:cNvSpPr>
            <a:spLocks noChangeArrowheads="1"/>
          </p:cNvSpPr>
          <p:nvPr/>
        </p:nvSpPr>
        <p:spPr bwMode="auto">
          <a:xfrm>
            <a:off x="2057400" y="-762000"/>
            <a:ext cx="4267200" cy="3124200"/>
          </a:xfrm>
          <a:prstGeom prst="irregularSeal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b="1">
                <a:solidFill>
                  <a:srgbClr val="000000"/>
                </a:solidFill>
                <a:latin typeface="Times New Roman" panose="02020603050405020304" pitchFamily="18" charset="0"/>
              </a:rPr>
              <a:t>Rác hữu cơ là gì?</a:t>
            </a:r>
          </a:p>
        </p:txBody>
      </p:sp>
      <p:sp>
        <p:nvSpPr>
          <p:cNvPr id="13321" name="AutoShape 9">
            <a:extLst>
              <a:ext uri="{FF2B5EF4-FFF2-40B4-BE49-F238E27FC236}">
                <a16:creationId xmlns:a16="http://schemas.microsoft.com/office/drawing/2014/main" xmlns="" id="{5CC9AFB0-FAC3-C5FE-BC65-A27B36D58C2D}"/>
              </a:ext>
            </a:extLst>
          </p:cNvPr>
          <p:cNvSpPr>
            <a:spLocks noChangeArrowheads="1"/>
          </p:cNvSpPr>
          <p:nvPr/>
        </p:nvSpPr>
        <p:spPr bwMode="auto">
          <a:xfrm>
            <a:off x="5943600" y="0"/>
            <a:ext cx="3581400" cy="4419600"/>
          </a:xfrm>
          <a:prstGeom prst="wedgeEllipseCallout">
            <a:avLst>
              <a:gd name="adj1" fmla="val -38208"/>
              <a:gd name="adj2" fmla="val 5043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400" b="1" i="1">
                <a:solidFill>
                  <a:srgbClr val="000000"/>
                </a:solidFill>
                <a:latin typeface="Times New Roman" panose="02020603050405020304" pitchFamily="18" charset="0"/>
              </a:rPr>
              <a:t>Rác hữu cơ</a:t>
            </a:r>
            <a:r>
              <a:rPr lang="en-US" altLang="x-none" sz="2400" i="1">
                <a:solidFill>
                  <a:srgbClr val="000000"/>
                </a:solidFill>
                <a:latin typeface="Times New Roman" panose="02020603050405020304" pitchFamily="18" charset="0"/>
              </a:rPr>
              <a:t> là loại rác dễ phân hủy và có thể  đưa vào tái chế để đưa vào sử dụng cho việc chăm bón và làm thức ăn cho động vật. (vỏ các loại hoa quả, lá cây,…)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500" fill="hold"/>
                                        <p:tgtEl>
                                          <p:spTgt spid="13320"/>
                                        </p:tgtEl>
                                        <p:attrNameLst>
                                          <p:attrName>ppt_w</p:attrName>
                                        </p:attrNameLst>
                                      </p:cBhvr>
                                      <p:tavLst>
                                        <p:tav tm="0">
                                          <p:val>
                                            <p:fltVal val="0"/>
                                          </p:val>
                                        </p:tav>
                                        <p:tav tm="100000">
                                          <p:val>
                                            <p:strVal val="#ppt_w"/>
                                          </p:val>
                                        </p:tav>
                                      </p:tavLst>
                                    </p:anim>
                                    <p:anim calcmode="lin" valueType="num">
                                      <p:cBhvr>
                                        <p:cTn id="8" dur="500" fill="hold"/>
                                        <p:tgtEl>
                                          <p:spTgt spid="13320"/>
                                        </p:tgtEl>
                                        <p:attrNameLst>
                                          <p:attrName>ppt_h</p:attrName>
                                        </p:attrNameLst>
                                      </p:cBhvr>
                                      <p:tavLst>
                                        <p:tav tm="0">
                                          <p:val>
                                            <p:fltVal val="0"/>
                                          </p:val>
                                        </p:tav>
                                        <p:tav tm="100000">
                                          <p:val>
                                            <p:strVal val="#ppt_h"/>
                                          </p:val>
                                        </p:tav>
                                      </p:tavLst>
                                    </p:anim>
                                    <p:animEffect transition="in" filter="fade">
                                      <p:cBhvr>
                                        <p:cTn id="9" dur="500"/>
                                        <p:tgtEl>
                                          <p:spTgt spid="13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 to="" calcmode="lin" valueType="num">
                                      <p:cBhvr>
                                        <p:cTn id="14" dur="1" fill="hold"/>
                                        <p:tgtEl>
                                          <p:spTgt spid="133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áo">
            <a:extLst>
              <a:ext uri="{FF2B5EF4-FFF2-40B4-BE49-F238E27FC236}">
                <a16:creationId xmlns:a16="http://schemas.microsoft.com/office/drawing/2014/main" xmlns="" id="{3D7CA068-A401-E559-E6C4-810F349FE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báo">
            <a:extLst>
              <a:ext uri="{FF2B5EF4-FFF2-40B4-BE49-F238E27FC236}">
                <a16:creationId xmlns:a16="http://schemas.microsoft.com/office/drawing/2014/main" xmlns="" id="{E8BDAE1A-1A2A-60FC-3399-B22E6B637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895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phong bi bang giay tai che">
            <a:extLst>
              <a:ext uri="{FF2B5EF4-FFF2-40B4-BE49-F238E27FC236}">
                <a16:creationId xmlns:a16="http://schemas.microsoft.com/office/drawing/2014/main" xmlns="" id="{29055CE7-EAD6-7D92-D8B2-A77517A5E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3048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túi nilon">
            <a:extLst>
              <a:ext uri="{FF2B5EF4-FFF2-40B4-BE49-F238E27FC236}">
                <a16:creationId xmlns:a16="http://schemas.microsoft.com/office/drawing/2014/main" xmlns="" id="{5E7BA2A4-6A45-CF28-278D-8584866D0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81200"/>
            <a:ext cx="2971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vo chai nhua">
            <a:extLst>
              <a:ext uri="{FF2B5EF4-FFF2-40B4-BE49-F238E27FC236}">
                <a16:creationId xmlns:a16="http://schemas.microsoft.com/office/drawing/2014/main" xmlns="" id="{16774F21-D6E5-CAED-BD96-F4DDCB629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29125"/>
            <a:ext cx="2667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vo chai thuy tinh">
            <a:extLst>
              <a:ext uri="{FF2B5EF4-FFF2-40B4-BE49-F238E27FC236}">
                <a16:creationId xmlns:a16="http://schemas.microsoft.com/office/drawing/2014/main" xmlns="" id="{F4AB6710-3413-02D3-7A1A-88913989DA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0"/>
            <a:ext cx="2816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091006130905-871-308">
            <a:extLst>
              <a:ext uri="{FF2B5EF4-FFF2-40B4-BE49-F238E27FC236}">
                <a16:creationId xmlns:a16="http://schemas.microsoft.com/office/drawing/2014/main" xmlns="" id="{F0AC9A1C-C02B-D427-37F6-F1C955C75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4196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Ung cao su">
            <a:extLst>
              <a:ext uri="{FF2B5EF4-FFF2-40B4-BE49-F238E27FC236}">
                <a16:creationId xmlns:a16="http://schemas.microsoft.com/office/drawing/2014/main" xmlns="" id="{437BBDB6-BDDC-7128-59A0-8CC293645F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572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thung rac cam">
            <a:extLst>
              <a:ext uri="{FF2B5EF4-FFF2-40B4-BE49-F238E27FC236}">
                <a16:creationId xmlns:a16="http://schemas.microsoft.com/office/drawing/2014/main" xmlns="" id="{F419FC47-E6F6-F9F1-E0E6-B2A084F08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1828800"/>
            <a:ext cx="3505200" cy="300196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9" name="Rectangle 14">
            <a:extLst>
              <a:ext uri="{FF2B5EF4-FFF2-40B4-BE49-F238E27FC236}">
                <a16:creationId xmlns:a16="http://schemas.microsoft.com/office/drawing/2014/main" xmlns="" id="{28804D61-798A-C081-53A7-E76C752CF219}"/>
              </a:ext>
            </a:extLst>
          </p:cNvPr>
          <p:cNvSpPr>
            <a:spLocks noChangeArrowheads="1"/>
          </p:cNvSpPr>
          <p:nvPr/>
        </p:nvSpPr>
        <p:spPr bwMode="auto">
          <a:xfrm>
            <a:off x="4572000" y="3581400"/>
            <a:ext cx="9144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400"/>
              <a:t>Rác</a:t>
            </a:r>
          </a:p>
          <a:p>
            <a:pPr algn="ctr"/>
            <a:r>
              <a:rPr lang="en-US" altLang="x-none" sz="2400"/>
              <a:t> vô </a:t>
            </a:r>
          </a:p>
          <a:p>
            <a:pPr algn="ctr"/>
            <a:r>
              <a:rPr lang="en-US" altLang="x-none" sz="2400"/>
              <a:t>cơ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34423_chum_anh_ngo_nghinh_do_re_mi_2010_10">
            <a:extLst>
              <a:ext uri="{FF2B5EF4-FFF2-40B4-BE49-F238E27FC236}">
                <a16:creationId xmlns:a16="http://schemas.microsoft.com/office/drawing/2014/main" xmlns="" id="{39F76BA2-C3A3-BA3A-B729-731B8B093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18110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7">
            <a:extLst>
              <a:ext uri="{FF2B5EF4-FFF2-40B4-BE49-F238E27FC236}">
                <a16:creationId xmlns:a16="http://schemas.microsoft.com/office/drawing/2014/main" xmlns="" id="{E4401ED2-3762-BA55-988C-F66710254CB6}"/>
              </a:ext>
            </a:extLst>
          </p:cNvPr>
          <p:cNvSpPr>
            <a:spLocks noChangeArrowheads="1"/>
          </p:cNvSpPr>
          <p:nvPr/>
        </p:nvSpPr>
        <p:spPr bwMode="auto">
          <a:xfrm>
            <a:off x="3505200" y="228600"/>
            <a:ext cx="3276600" cy="1219200"/>
          </a:xfrm>
          <a:prstGeom prst="wedgeRoundRectCallout">
            <a:avLst>
              <a:gd name="adj1" fmla="val 33042"/>
              <a:gd name="adj2" fmla="val 77343"/>
              <a:gd name="adj3" fmla="val 1666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b="1">
                <a:solidFill>
                  <a:srgbClr val="000000"/>
                </a:solidFill>
                <a:latin typeface="Times New Roman" panose="02020603050405020304" pitchFamily="18" charset="0"/>
              </a:rPr>
              <a:t>Rác vô cơ là gì?</a:t>
            </a:r>
          </a:p>
        </p:txBody>
      </p:sp>
      <p:sp>
        <p:nvSpPr>
          <p:cNvPr id="12296" name="AutoShape 8">
            <a:extLst>
              <a:ext uri="{FF2B5EF4-FFF2-40B4-BE49-F238E27FC236}">
                <a16:creationId xmlns:a16="http://schemas.microsoft.com/office/drawing/2014/main" xmlns="" id="{5BD4305B-6EC3-0AA9-CD0C-399DBC7321C2}"/>
              </a:ext>
            </a:extLst>
          </p:cNvPr>
          <p:cNvSpPr>
            <a:spLocks noChangeArrowheads="1"/>
          </p:cNvSpPr>
          <p:nvPr/>
        </p:nvSpPr>
        <p:spPr bwMode="auto">
          <a:xfrm>
            <a:off x="-228600" y="-152400"/>
            <a:ext cx="3352800" cy="3352800"/>
          </a:xfrm>
          <a:prstGeom prst="wedgeEllipseCallout">
            <a:avLst>
              <a:gd name="adj1" fmla="val 30116"/>
              <a:gd name="adj2" fmla="val 55968"/>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200" b="1" i="1">
                <a:solidFill>
                  <a:srgbClr val="000000"/>
                </a:solidFill>
                <a:latin typeface="Times New Roman" panose="02020603050405020304" pitchFamily="18" charset="0"/>
              </a:rPr>
              <a:t>Rác vô cơ</a:t>
            </a:r>
            <a:r>
              <a:rPr lang="en-US" altLang="x-none" sz="2200" i="1">
                <a:solidFill>
                  <a:srgbClr val="000000"/>
                </a:solidFill>
                <a:latin typeface="Times New Roman" panose="02020603050405020304" pitchFamily="18" charset="0"/>
              </a:rPr>
              <a:t> là loại rác khó phân hủy nhưng có thể đưa vào tái chế để sử dụng nhẳm mục đích phục vụ cho con người. (Báo cũ, vỏ chai…)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to="" calcmode="lin" valueType="num">
                                      <p:cBhvr>
                                        <p:cTn id="7" dur="1" fill="hold"/>
                                        <p:tgtEl>
                                          <p:spTgt spid="122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700_0">
            <a:extLst>
              <a:ext uri="{FF2B5EF4-FFF2-40B4-BE49-F238E27FC236}">
                <a16:creationId xmlns:a16="http://schemas.microsoft.com/office/drawing/2014/main" xmlns="" id="{031D28B7-EE94-6E74-6F1C-567198DDC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
            <a:ext cx="9982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6" descr="thung rac cam">
            <a:extLst>
              <a:ext uri="{FF2B5EF4-FFF2-40B4-BE49-F238E27FC236}">
                <a16:creationId xmlns:a16="http://schemas.microsoft.com/office/drawing/2014/main" xmlns="" id="{FBDEEF5D-54FC-2029-4BC8-B5F8E4C6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7" descr="thung rac xanh">
            <a:extLst>
              <a:ext uri="{FF2B5EF4-FFF2-40B4-BE49-F238E27FC236}">
                <a16:creationId xmlns:a16="http://schemas.microsoft.com/office/drawing/2014/main" xmlns="" id="{0811778F-2368-4B57-A6C9-AA780E9EC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281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487" name="Group 151">
            <a:extLst>
              <a:ext uri="{FF2B5EF4-FFF2-40B4-BE49-F238E27FC236}">
                <a16:creationId xmlns:a16="http://schemas.microsoft.com/office/drawing/2014/main" xmlns="" id="{9E4F35A1-158C-CC0A-EB04-86B9A9CE33D6}"/>
              </a:ext>
            </a:extLst>
          </p:cNvPr>
          <p:cNvGraphicFramePr>
            <a:graphicFrameLocks noGrp="1"/>
          </p:cNvGraphicFramePr>
          <p:nvPr>
            <p:ph/>
          </p:nvPr>
        </p:nvGraphicFramePr>
        <p:xfrm>
          <a:off x="2438400" y="152400"/>
          <a:ext cx="6934200" cy="6510338"/>
        </p:xfrm>
        <a:graphic>
          <a:graphicData uri="http://schemas.openxmlformats.org/drawingml/2006/table">
            <a:tbl>
              <a:tblPr/>
              <a:tblGrid>
                <a:gridCol w="1981200">
                  <a:extLst>
                    <a:ext uri="{9D8B030D-6E8A-4147-A177-3AD203B41FA5}">
                      <a16:colId xmlns:a16="http://schemas.microsoft.com/office/drawing/2014/main" xmlns="" val="20000"/>
                    </a:ext>
                  </a:extLst>
                </a:gridCol>
                <a:gridCol w="2084388">
                  <a:extLst>
                    <a:ext uri="{9D8B030D-6E8A-4147-A177-3AD203B41FA5}">
                      <a16:colId xmlns:a16="http://schemas.microsoft.com/office/drawing/2014/main" xmlns="" val="20001"/>
                    </a:ext>
                  </a:extLst>
                </a:gridCol>
                <a:gridCol w="2868612">
                  <a:extLst>
                    <a:ext uri="{9D8B030D-6E8A-4147-A177-3AD203B41FA5}">
                      <a16:colId xmlns:a16="http://schemas.microsoft.com/office/drawing/2014/main" xmlns=""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Giống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Khác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2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hữu</a:t>
                      </a:r>
                      <a:r>
                        <a:rPr kumimoji="0" lang="en-US" sz="2800" b="0" i="0" u="none" strike="noStrike" cap="none" normalizeH="0" baseline="0">
                          <a:ln>
                            <a:noFill/>
                          </a:ln>
                          <a:solidFill>
                            <a:srgbClr val="000000"/>
                          </a:solidFill>
                          <a:effectLst/>
                          <a:latin typeface="Times New Roman" pitchFamily="18" charset="0"/>
                        </a:rPr>
                        <a:t> </a:t>
                      </a:r>
                      <a:r>
                        <a:rPr kumimoji="0" lang="en-US" sz="2800" b="1" i="0" u="none" strike="noStrike" cap="none" normalizeH="0" baseline="0">
                          <a:ln>
                            <a:noFill/>
                          </a:ln>
                          <a:solidFill>
                            <a:srgbClr val="000000"/>
                          </a:solidFill>
                          <a:effectLst/>
                          <a:latin typeface="Times New Roman" pitchFamily="18" charset="0"/>
                        </a:rPr>
                        <a:t>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rPr>
                        <a:t>Đều có thể tái chế được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Dễ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để phục vụ cho các loài động vật, thực vật</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9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vô 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Khó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nhằm phục vụ cho lợi ích của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884_example">
            <a:extLst>
              <a:ext uri="{FF2B5EF4-FFF2-40B4-BE49-F238E27FC236}">
                <a16:creationId xmlns:a16="http://schemas.microsoft.com/office/drawing/2014/main" xmlns="" id="{F21A0BB6-39B8-F01D-6DB1-989F201AA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Rectangle 29">
            <a:hlinkClick r:id="rId3" action="ppaction://hlinksldjump"/>
            <a:extLst>
              <a:ext uri="{FF2B5EF4-FFF2-40B4-BE49-F238E27FC236}">
                <a16:creationId xmlns:a16="http://schemas.microsoft.com/office/drawing/2014/main" xmlns="" id="{9D610CF4-3C3C-816D-1C31-57F31C4AEB6C}"/>
              </a:ext>
            </a:extLst>
          </p:cNvPr>
          <p:cNvSpPr>
            <a:spLocks noChangeArrowheads="1"/>
          </p:cNvSpPr>
          <p:nvPr/>
        </p:nvSpPr>
        <p:spPr bwMode="auto">
          <a:xfrm>
            <a:off x="152400" y="2819400"/>
            <a:ext cx="22860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Ô nhiễm môi trường</a:t>
            </a:r>
          </a:p>
          <a:p>
            <a:pPr algn="ctr"/>
            <a:r>
              <a:rPr lang="en-US" altLang="x-none" sz="2000">
                <a:latin typeface="Times New Roman" panose="02020603050405020304" pitchFamily="18" charset="0"/>
              </a:rPr>
              <a:t>(đất, nước, không khí)</a:t>
            </a:r>
          </a:p>
        </p:txBody>
      </p:sp>
      <p:sp>
        <p:nvSpPr>
          <p:cNvPr id="31774" name="Rectangle 30">
            <a:hlinkClick r:id="rId4" action="ppaction://hlinksldjump"/>
            <a:extLst>
              <a:ext uri="{FF2B5EF4-FFF2-40B4-BE49-F238E27FC236}">
                <a16:creationId xmlns:a16="http://schemas.microsoft.com/office/drawing/2014/main" xmlns="" id="{2569C314-F6EF-EA1F-4784-2B456EF16FFC}"/>
              </a:ext>
            </a:extLst>
          </p:cNvPr>
          <p:cNvSpPr>
            <a:spLocks noChangeArrowheads="1"/>
          </p:cNvSpPr>
          <p:nvPr/>
        </p:nvSpPr>
        <p:spPr bwMode="auto">
          <a:xfrm>
            <a:off x="25908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Ảnh hưởng trực tiếp</a:t>
            </a:r>
          </a:p>
          <a:p>
            <a:pPr algn="ctr"/>
            <a:r>
              <a:rPr lang="en-US" altLang="x-none" sz="2000">
                <a:latin typeface="Times New Roman" panose="02020603050405020304" pitchFamily="18" charset="0"/>
              </a:rPr>
              <a:t>đến sức khỏe con người</a:t>
            </a:r>
          </a:p>
          <a:p>
            <a:pPr algn="ctr"/>
            <a:r>
              <a:rPr lang="en-US" altLang="x-none" sz="2000">
                <a:latin typeface="Times New Roman" panose="02020603050405020304" pitchFamily="18" charset="0"/>
              </a:rPr>
              <a:t>(bệnh hô hấp,</a:t>
            </a:r>
          </a:p>
          <a:p>
            <a:pPr algn="ctr"/>
            <a:r>
              <a:rPr lang="en-US" altLang="x-none" sz="2000">
                <a:latin typeface="Times New Roman" panose="02020603050405020304" pitchFamily="18" charset="0"/>
              </a:rPr>
              <a:t>Bệnh ngoài da)</a:t>
            </a:r>
          </a:p>
        </p:txBody>
      </p:sp>
      <p:sp>
        <p:nvSpPr>
          <p:cNvPr id="31775" name="Rectangle 31">
            <a:hlinkClick r:id="rId5" action="ppaction://hlinksldjump"/>
            <a:extLst>
              <a:ext uri="{FF2B5EF4-FFF2-40B4-BE49-F238E27FC236}">
                <a16:creationId xmlns:a16="http://schemas.microsoft.com/office/drawing/2014/main" xmlns="" id="{93B39657-4BA6-0F5A-CCBB-F6455F7D6B34}"/>
              </a:ext>
            </a:extLst>
          </p:cNvPr>
          <p:cNvSpPr>
            <a:spLocks noChangeArrowheads="1"/>
          </p:cNvSpPr>
          <p:nvPr/>
        </p:nvSpPr>
        <p:spPr bwMode="auto">
          <a:xfrm>
            <a:off x="5105400" y="2819400"/>
            <a:ext cx="1676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Tốn nhân công</a:t>
            </a:r>
          </a:p>
        </p:txBody>
      </p:sp>
      <p:sp>
        <p:nvSpPr>
          <p:cNvPr id="31776" name="Rectangle 32">
            <a:extLst>
              <a:ext uri="{FF2B5EF4-FFF2-40B4-BE49-F238E27FC236}">
                <a16:creationId xmlns:a16="http://schemas.microsoft.com/office/drawing/2014/main" xmlns="" id="{2D8AA470-44E8-3737-CDDA-DCBAED17326A}"/>
              </a:ext>
            </a:extLst>
          </p:cNvPr>
          <p:cNvSpPr>
            <a:spLocks noChangeArrowheads="1"/>
          </p:cNvSpPr>
          <p:nvPr/>
        </p:nvSpPr>
        <p:spPr bwMode="auto">
          <a:xfrm>
            <a:off x="68580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Tốn quỹ tiền </a:t>
            </a:r>
          </a:p>
          <a:p>
            <a:pPr algn="ctr"/>
            <a:r>
              <a:rPr lang="en-US" altLang="x-none" sz="2000">
                <a:latin typeface="Times New Roman" panose="02020603050405020304" pitchFamily="18" charset="0"/>
              </a:rPr>
              <a:t>của quốc gia </a:t>
            </a:r>
          </a:p>
          <a:p>
            <a:pPr algn="ctr"/>
            <a:r>
              <a:rPr lang="en-US" altLang="x-none" sz="2000">
                <a:latin typeface="Times New Roman" panose="02020603050405020304" pitchFamily="18" charset="0"/>
              </a:rPr>
              <a:t>để đầu tư </a:t>
            </a:r>
          </a:p>
          <a:p>
            <a:pPr algn="ctr"/>
            <a:r>
              <a:rPr lang="en-US" altLang="x-none" sz="2000">
                <a:latin typeface="Times New Roman" panose="02020603050405020304" pitchFamily="18" charset="0"/>
              </a:rPr>
              <a:t>vào hệ thống phân loại</a:t>
            </a:r>
          </a:p>
        </p:txBody>
      </p:sp>
      <p:sp>
        <p:nvSpPr>
          <p:cNvPr id="31778" name="Line 34">
            <a:extLst>
              <a:ext uri="{FF2B5EF4-FFF2-40B4-BE49-F238E27FC236}">
                <a16:creationId xmlns:a16="http://schemas.microsoft.com/office/drawing/2014/main" xmlns="" id="{C3B8CD9E-C846-B884-A0BD-A9DAA3917943}"/>
              </a:ext>
            </a:extLst>
          </p:cNvPr>
          <p:cNvSpPr>
            <a:spLocks noChangeShapeType="1"/>
          </p:cNvSpPr>
          <p:nvPr/>
        </p:nvSpPr>
        <p:spPr bwMode="auto">
          <a:xfrm flipH="1">
            <a:off x="914400" y="1447800"/>
            <a:ext cx="3886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0" name="Line 36">
            <a:extLst>
              <a:ext uri="{FF2B5EF4-FFF2-40B4-BE49-F238E27FC236}">
                <a16:creationId xmlns:a16="http://schemas.microsoft.com/office/drawing/2014/main" xmlns="" id="{D28A3CC6-2345-FB1B-265E-163AB85B3910}"/>
              </a:ext>
            </a:extLst>
          </p:cNvPr>
          <p:cNvSpPr>
            <a:spLocks noChangeShapeType="1"/>
          </p:cNvSpPr>
          <p:nvPr/>
        </p:nvSpPr>
        <p:spPr bwMode="auto">
          <a:xfrm flipH="1">
            <a:off x="3581400" y="1447800"/>
            <a:ext cx="1219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1" name="Line 37">
            <a:extLst>
              <a:ext uri="{FF2B5EF4-FFF2-40B4-BE49-F238E27FC236}">
                <a16:creationId xmlns:a16="http://schemas.microsoft.com/office/drawing/2014/main" xmlns="" id="{8647ECE6-C09A-A330-F302-71E2E2377D1F}"/>
              </a:ext>
            </a:extLst>
          </p:cNvPr>
          <p:cNvSpPr>
            <a:spLocks noChangeShapeType="1"/>
          </p:cNvSpPr>
          <p:nvPr/>
        </p:nvSpPr>
        <p:spPr bwMode="auto">
          <a:xfrm>
            <a:off x="4800600" y="1447800"/>
            <a:ext cx="838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2" name="Line 38">
            <a:extLst>
              <a:ext uri="{FF2B5EF4-FFF2-40B4-BE49-F238E27FC236}">
                <a16:creationId xmlns:a16="http://schemas.microsoft.com/office/drawing/2014/main" xmlns="" id="{0B271F02-9DCD-85A5-69A8-540825AC207E}"/>
              </a:ext>
            </a:extLst>
          </p:cNvPr>
          <p:cNvSpPr>
            <a:spLocks noChangeShapeType="1"/>
          </p:cNvSpPr>
          <p:nvPr/>
        </p:nvSpPr>
        <p:spPr bwMode="auto">
          <a:xfrm>
            <a:off x="4800600" y="1447800"/>
            <a:ext cx="32004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0251" name="AutoShape 39">
            <a:extLst>
              <a:ext uri="{FF2B5EF4-FFF2-40B4-BE49-F238E27FC236}">
                <a16:creationId xmlns:a16="http://schemas.microsoft.com/office/drawing/2014/main" xmlns="" id="{83EECEF6-ED25-469F-C0DD-A885BE8640AF}"/>
              </a:ext>
            </a:extLst>
          </p:cNvPr>
          <p:cNvSpPr>
            <a:spLocks noChangeArrowheads="1"/>
          </p:cNvSpPr>
          <p:nvPr/>
        </p:nvSpPr>
        <p:spPr bwMode="auto">
          <a:xfrm>
            <a:off x="1828800" y="228600"/>
            <a:ext cx="6324600" cy="1371600"/>
          </a:xfrm>
          <a:prstGeom prst="horizontalScroll">
            <a:avLst>
              <a:gd name="adj" fmla="val 116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a:latin typeface="Times New Roman" panose="02020603050405020304" pitchFamily="18" charset="0"/>
              </a:rPr>
              <a:t>Tác hại của không phân loại rác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1778"/>
                                        </p:tgtEl>
                                        <p:attrNameLst>
                                          <p:attrName>style.visibility</p:attrName>
                                        </p:attrNameLst>
                                      </p:cBhvr>
                                      <p:to>
                                        <p:strVal val="visible"/>
                                      </p:to>
                                    </p:set>
                                    <p:anim calcmode="lin" valueType="num">
                                      <p:cBhvr additive="base">
                                        <p:cTn id="7" dur="5000" fill="hold"/>
                                        <p:tgtEl>
                                          <p:spTgt spid="31778"/>
                                        </p:tgtEl>
                                        <p:attrNameLst>
                                          <p:attrName>ppt_x</p:attrName>
                                        </p:attrNameLst>
                                      </p:cBhvr>
                                      <p:tavLst>
                                        <p:tav tm="0">
                                          <p:val>
                                            <p:strVal val="#ppt_x"/>
                                          </p:val>
                                        </p:tav>
                                        <p:tav tm="100000">
                                          <p:val>
                                            <p:strVal val="#ppt_x"/>
                                          </p:val>
                                        </p:tav>
                                      </p:tavLst>
                                    </p:anim>
                                    <p:anim calcmode="lin" valueType="num">
                                      <p:cBhvr additive="base">
                                        <p:cTn id="8" dur="5000" fill="hold"/>
                                        <p:tgtEl>
                                          <p:spTgt spid="31778"/>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1773"/>
                                        </p:tgtEl>
                                        <p:attrNameLst>
                                          <p:attrName>style.visibility</p:attrName>
                                        </p:attrNameLst>
                                      </p:cBhvr>
                                      <p:to>
                                        <p:strVal val="visible"/>
                                      </p:to>
                                    </p:set>
                                    <p:anim calcmode="lin" valueType="num">
                                      <p:cBhvr additive="base">
                                        <p:cTn id="11" dur="5000" fill="hold"/>
                                        <p:tgtEl>
                                          <p:spTgt spid="31773"/>
                                        </p:tgtEl>
                                        <p:attrNameLst>
                                          <p:attrName>ppt_x</p:attrName>
                                        </p:attrNameLst>
                                      </p:cBhvr>
                                      <p:tavLst>
                                        <p:tav tm="0">
                                          <p:val>
                                            <p:strVal val="#ppt_x"/>
                                          </p:val>
                                        </p:tav>
                                        <p:tav tm="100000">
                                          <p:val>
                                            <p:strVal val="#ppt_x"/>
                                          </p:val>
                                        </p:tav>
                                      </p:tavLst>
                                    </p:anim>
                                    <p:anim calcmode="lin" valueType="num">
                                      <p:cBhvr additive="base">
                                        <p:cTn id="12" dur="5000" fill="hold"/>
                                        <p:tgtEl>
                                          <p:spTgt spid="3177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31780"/>
                                        </p:tgtEl>
                                        <p:attrNameLst>
                                          <p:attrName>style.visibility</p:attrName>
                                        </p:attrNameLst>
                                      </p:cBhvr>
                                      <p:to>
                                        <p:strVal val="visible"/>
                                      </p:to>
                                    </p:set>
                                    <p:anim calcmode="lin" valueType="num">
                                      <p:cBhvr additive="base">
                                        <p:cTn id="17" dur="5000" fill="hold"/>
                                        <p:tgtEl>
                                          <p:spTgt spid="31780"/>
                                        </p:tgtEl>
                                        <p:attrNameLst>
                                          <p:attrName>ppt_x</p:attrName>
                                        </p:attrNameLst>
                                      </p:cBhvr>
                                      <p:tavLst>
                                        <p:tav tm="0">
                                          <p:val>
                                            <p:strVal val="#ppt_x"/>
                                          </p:val>
                                        </p:tav>
                                        <p:tav tm="100000">
                                          <p:val>
                                            <p:strVal val="#ppt_x"/>
                                          </p:val>
                                        </p:tav>
                                      </p:tavLst>
                                    </p:anim>
                                    <p:anim calcmode="lin" valueType="num">
                                      <p:cBhvr additive="base">
                                        <p:cTn id="18" dur="5000" fill="hold"/>
                                        <p:tgtEl>
                                          <p:spTgt spid="31780"/>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31774"/>
                                        </p:tgtEl>
                                        <p:attrNameLst>
                                          <p:attrName>style.visibility</p:attrName>
                                        </p:attrNameLst>
                                      </p:cBhvr>
                                      <p:to>
                                        <p:strVal val="visible"/>
                                      </p:to>
                                    </p:set>
                                    <p:anim calcmode="lin" valueType="num">
                                      <p:cBhvr additive="base">
                                        <p:cTn id="21" dur="5000" fill="hold"/>
                                        <p:tgtEl>
                                          <p:spTgt spid="31774"/>
                                        </p:tgtEl>
                                        <p:attrNameLst>
                                          <p:attrName>ppt_x</p:attrName>
                                        </p:attrNameLst>
                                      </p:cBhvr>
                                      <p:tavLst>
                                        <p:tav tm="0">
                                          <p:val>
                                            <p:strVal val="#ppt_x"/>
                                          </p:val>
                                        </p:tav>
                                        <p:tav tm="100000">
                                          <p:val>
                                            <p:strVal val="#ppt_x"/>
                                          </p:val>
                                        </p:tav>
                                      </p:tavLst>
                                    </p:anim>
                                    <p:anim calcmode="lin" valueType="num">
                                      <p:cBhvr additive="base">
                                        <p:cTn id="22" dur="5000" fill="hold"/>
                                        <p:tgtEl>
                                          <p:spTgt spid="3177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nodeType="clickEffect">
                                  <p:stCondLst>
                                    <p:cond delay="0"/>
                                  </p:stCondLst>
                                  <p:childTnLst>
                                    <p:set>
                                      <p:cBhvr>
                                        <p:cTn id="26" dur="1" fill="hold">
                                          <p:stCondLst>
                                            <p:cond delay="0"/>
                                          </p:stCondLst>
                                        </p:cTn>
                                        <p:tgtEl>
                                          <p:spTgt spid="31782"/>
                                        </p:tgtEl>
                                        <p:attrNameLst>
                                          <p:attrName>style.visibility</p:attrName>
                                        </p:attrNameLst>
                                      </p:cBhvr>
                                      <p:to>
                                        <p:strVal val="visible"/>
                                      </p:to>
                                    </p:set>
                                    <p:anim calcmode="lin" valueType="num">
                                      <p:cBhvr additive="base">
                                        <p:cTn id="27" dur="5000" fill="hold"/>
                                        <p:tgtEl>
                                          <p:spTgt spid="31782"/>
                                        </p:tgtEl>
                                        <p:attrNameLst>
                                          <p:attrName>ppt_x</p:attrName>
                                        </p:attrNameLst>
                                      </p:cBhvr>
                                      <p:tavLst>
                                        <p:tav tm="0">
                                          <p:val>
                                            <p:strVal val="#ppt_x"/>
                                          </p:val>
                                        </p:tav>
                                        <p:tav tm="100000">
                                          <p:val>
                                            <p:strVal val="#ppt_x"/>
                                          </p:val>
                                        </p:tav>
                                      </p:tavLst>
                                    </p:anim>
                                    <p:anim calcmode="lin" valueType="num">
                                      <p:cBhvr additive="base">
                                        <p:cTn id="28" dur="5000" fill="hold"/>
                                        <p:tgtEl>
                                          <p:spTgt spid="31782"/>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1776"/>
                                        </p:tgtEl>
                                        <p:attrNameLst>
                                          <p:attrName>style.visibility</p:attrName>
                                        </p:attrNameLst>
                                      </p:cBhvr>
                                      <p:to>
                                        <p:strVal val="visible"/>
                                      </p:to>
                                    </p:set>
                                    <p:anim calcmode="lin" valueType="num">
                                      <p:cBhvr additive="base">
                                        <p:cTn id="31" dur="5000" fill="hold"/>
                                        <p:tgtEl>
                                          <p:spTgt spid="31776"/>
                                        </p:tgtEl>
                                        <p:attrNameLst>
                                          <p:attrName>ppt_x</p:attrName>
                                        </p:attrNameLst>
                                      </p:cBhvr>
                                      <p:tavLst>
                                        <p:tav tm="0">
                                          <p:val>
                                            <p:strVal val="#ppt_x"/>
                                          </p:val>
                                        </p:tav>
                                        <p:tav tm="100000">
                                          <p:val>
                                            <p:strVal val="#ppt_x"/>
                                          </p:val>
                                        </p:tav>
                                      </p:tavLst>
                                    </p:anim>
                                    <p:anim calcmode="lin" valueType="num">
                                      <p:cBhvr additive="base">
                                        <p:cTn id="32" dur="5000" fill="hold"/>
                                        <p:tgtEl>
                                          <p:spTgt spid="3177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31781"/>
                                        </p:tgtEl>
                                        <p:attrNameLst>
                                          <p:attrName>style.visibility</p:attrName>
                                        </p:attrNameLst>
                                      </p:cBhvr>
                                      <p:to>
                                        <p:strVal val="visible"/>
                                      </p:to>
                                    </p:set>
                                    <p:anim calcmode="lin" valueType="num">
                                      <p:cBhvr additive="base">
                                        <p:cTn id="37" dur="5000" fill="hold"/>
                                        <p:tgtEl>
                                          <p:spTgt spid="31781"/>
                                        </p:tgtEl>
                                        <p:attrNameLst>
                                          <p:attrName>ppt_x</p:attrName>
                                        </p:attrNameLst>
                                      </p:cBhvr>
                                      <p:tavLst>
                                        <p:tav tm="0">
                                          <p:val>
                                            <p:strVal val="#ppt_x"/>
                                          </p:val>
                                        </p:tav>
                                        <p:tav tm="100000">
                                          <p:val>
                                            <p:strVal val="#ppt_x"/>
                                          </p:val>
                                        </p:tav>
                                      </p:tavLst>
                                    </p:anim>
                                    <p:anim calcmode="lin" valueType="num">
                                      <p:cBhvr additive="base">
                                        <p:cTn id="38" dur="5000" fill="hold"/>
                                        <p:tgtEl>
                                          <p:spTgt spid="31781"/>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31775"/>
                                        </p:tgtEl>
                                        <p:attrNameLst>
                                          <p:attrName>style.visibility</p:attrName>
                                        </p:attrNameLst>
                                      </p:cBhvr>
                                      <p:to>
                                        <p:strVal val="visible"/>
                                      </p:to>
                                    </p:set>
                                    <p:anim calcmode="lin" valueType="num">
                                      <p:cBhvr additive="base">
                                        <p:cTn id="41" dur="5000" fill="hold"/>
                                        <p:tgtEl>
                                          <p:spTgt spid="31775"/>
                                        </p:tgtEl>
                                        <p:attrNameLst>
                                          <p:attrName>ppt_x</p:attrName>
                                        </p:attrNameLst>
                                      </p:cBhvr>
                                      <p:tavLst>
                                        <p:tav tm="0">
                                          <p:val>
                                            <p:strVal val="#ppt_x"/>
                                          </p:val>
                                        </p:tav>
                                        <p:tav tm="100000">
                                          <p:val>
                                            <p:strVal val="#ppt_x"/>
                                          </p:val>
                                        </p:tav>
                                      </p:tavLst>
                                    </p:anim>
                                    <p:anim calcmode="lin" valueType="num">
                                      <p:cBhvr additive="base">
                                        <p:cTn id="42" dur="5000" fill="hold"/>
                                        <p:tgtEl>
                                          <p:spTgt spid="31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3" grpId="0" animBg="1"/>
      <p:bldP spid="31774" grpId="0" animBg="1"/>
      <p:bldP spid="31775" grpId="0" animBg="1"/>
      <p:bldP spid="317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o nhiem do thi">
            <a:extLst>
              <a:ext uri="{FF2B5EF4-FFF2-40B4-BE49-F238E27FC236}">
                <a16:creationId xmlns:a16="http://schemas.microsoft.com/office/drawing/2014/main" xmlns="" id="{31D37766-04C2-E016-0A29-A26A4F98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o nhiem nuoc">
            <a:extLst>
              <a:ext uri="{FF2B5EF4-FFF2-40B4-BE49-F238E27FC236}">
                <a16:creationId xmlns:a16="http://schemas.microsoft.com/office/drawing/2014/main" xmlns="" id="{66310FC3-618C-EB8D-8F3C-8FF583013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rayons">
  <a:themeElements>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672</TotalTime>
  <Words>397</Words>
  <Application>Microsoft Office PowerPoint</Application>
  <PresentationFormat>On-screen Show (4:3)</PresentationFormat>
  <Paragraphs>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Crayons</vt:lpstr>
      <vt:lpstr>PHÂN LOẠI RÁC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Gaby Do</dc:creator>
  <cp:lastModifiedBy>Windows User</cp:lastModifiedBy>
  <cp:revision>8</cp:revision>
  <dcterms:created xsi:type="dcterms:W3CDTF">2011-03-19T16:16:43Z</dcterms:created>
  <dcterms:modified xsi:type="dcterms:W3CDTF">2023-09-12T02:32:31Z</dcterms:modified>
</cp:coreProperties>
</file>