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60" r:id="rId8"/>
    <p:sldId id="272" r:id="rId9"/>
    <p:sldId id="274" r:id="rId10"/>
    <p:sldId id="275" r:id="rId11"/>
    <p:sldId id="270" r:id="rId12"/>
    <p:sldId id="268" r:id="rId13"/>
    <p:sldId id="269" r:id="rId14"/>
    <p:sldId id="261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4D8F5"/>
    <a:srgbClr val="ECE2EA"/>
    <a:srgbClr val="1B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>
        <p:scale>
          <a:sx n="90" d="100"/>
          <a:sy n="90" d="100"/>
        </p:scale>
        <p:origin x="-38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EB0-13E1-4E77-8F8C-7490B5D59A77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425" y="206476"/>
            <a:ext cx="4985258" cy="38428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UBMD QUẬN LONG BIÊN</a:t>
            </a:r>
          </a:p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sz="11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495" y="2965459"/>
            <a:ext cx="6637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30-35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 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028" y="2462010"/>
            <a:ext cx="4812051" cy="7787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 PHÁT TRIỂN </a:t>
            </a:r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90" y="786581"/>
            <a:ext cx="1268863" cy="12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4" y="3178742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0" y="3178742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83" y="3178741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7" y="3178741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85491" y="3178740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8" y="3159287"/>
            <a:ext cx="1347788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4" y="3187602"/>
            <a:ext cx="1347788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9277" y="1031131"/>
            <a:ext cx="375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" y="785738"/>
            <a:ext cx="134778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1" y="814053"/>
            <a:ext cx="1347788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7" y="785738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3" y="785738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6" y="785737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70" y="785737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57474" y="785736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1519" y="3123028"/>
            <a:ext cx="2239790" cy="686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3123028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864713" y="4364181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87891" y="4364180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62755" y="1857117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6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0183 0.4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2213 0.466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3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3.33333E-6 L 0.11237 0.458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9232 0.460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00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7422 0.470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35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0.06862 0.460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4 0.47686 L 0.14179 0.482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15313 0.304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4" y="186065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2" y="186065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7" y="197589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39" y="222514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88849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35" y="245108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8023" y="188849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56294" y="2746385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3066" y="2770371"/>
            <a:ext cx="1915557" cy="869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6269" y="3721963"/>
            <a:ext cx="1294227" cy="23371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8841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88840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6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3984 0.5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5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0418 0.5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7188 0.495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479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5508 0.49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3998 0.4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6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3282 0.490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50162 L 0.20951 0.503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41 0.50139 L -0.03854 0.5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1" y="96457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1" y="113937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3" y="113937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9" y="140157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3" y="96457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13937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386429" y="96457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5782" y="2746385"/>
            <a:ext cx="2452390" cy="1039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3612" y="2746385"/>
            <a:ext cx="2979297" cy="1106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87133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140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61533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7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3997 0.591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95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4661 0.584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92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569 0.584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602 L 0.0612 0.57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82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5885 0.57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8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5052 0.56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8 0.59143 L 0.08567 0.584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32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58472 L 0.08112 0.586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58403 L 0.07552 0.5847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22117" y="0"/>
            <a:ext cx="5289176" cy="49485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363287" y="537881"/>
            <a:ext cx="87224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432415" y="3237969"/>
            <a:ext cx="872242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028704" y="2438400"/>
            <a:ext cx="87224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641998" y="221879"/>
            <a:ext cx="87224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6826125" y="519953"/>
            <a:ext cx="872242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7010503" y="2684929"/>
            <a:ext cx="872242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613" y="1349189"/>
            <a:ext cx="1072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6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450373" y="1281953"/>
            <a:ext cx="2233612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8387985" y="1380565"/>
            <a:ext cx="2262086" cy="766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4101636" y="4998681"/>
            <a:ext cx="1598619" cy="7306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2421756" y="1523572"/>
            <a:ext cx="572264" cy="1040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9185085" y="1864659"/>
            <a:ext cx="1026576" cy="8202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 flipV="1">
            <a:off x="5235528" y="5155561"/>
            <a:ext cx="406058" cy="6239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8907" y="1271173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1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10696" y="2551262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447748" y="5363991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939474" y="5301238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3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48535" y="2276607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10650071" y="491246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01496" y="1271173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872799" y="5251075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1502952" y="252172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5362691" y="5313828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9982423" y="223626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10617298" y="473529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Thử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tài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bé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060" y="1079292"/>
            <a:ext cx="523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nhóm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05" y="3883510"/>
            <a:ext cx="7709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3: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Kết</a:t>
            </a:r>
            <a:r>
              <a:rPr lang="en-US" sz="11500" dirty="0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thúc</a:t>
            </a:r>
            <a:endParaRPr lang="en-US" sz="11500" dirty="0">
              <a:solidFill>
                <a:srgbClr val="0070C0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5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235" y="2203938"/>
            <a:ext cx="858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pDem-NguyetHang_4eqm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0" end="5616.8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17200" y="10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255" y="1890932"/>
            <a:ext cx="9663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3" y="2532184"/>
            <a:ext cx="1038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2.1: ¤n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thªm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bít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ph¹m vi 6</a:t>
            </a:r>
            <a:endParaRPr lang="en-US" sz="6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2" y="1338776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62" y="1338776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04" y="1338776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46" y="1338776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338776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8" y="1338776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64837" y="1338776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88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614949" y="1306645"/>
            <a:ext cx="1575728" cy="208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8984567" y="1306645"/>
            <a:ext cx="1575728" cy="208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2345093" y="1306645"/>
            <a:ext cx="1575728" cy="208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4009662" y="1306645"/>
            <a:ext cx="1575728" cy="208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5674231" y="1306645"/>
            <a:ext cx="1575728" cy="20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7338800" y="1306645"/>
            <a:ext cx="1575728" cy="2088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36959" y="1306645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40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69" y="1393751"/>
            <a:ext cx="1301069" cy="25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925" y="1393751"/>
            <a:ext cx="1333893" cy="258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634" y="1393751"/>
            <a:ext cx="1279278" cy="258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5061" y="1393751"/>
            <a:ext cx="1227909" cy="2585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119" y="1393751"/>
            <a:ext cx="1236955" cy="258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085" y="1393751"/>
            <a:ext cx="1186841" cy="25858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61566" y="1435400"/>
            <a:ext cx="956603" cy="25025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446" y="1435400"/>
            <a:ext cx="1186841" cy="25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107" y="1093694"/>
            <a:ext cx="675938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135</Words>
  <Application>Microsoft Office PowerPoint</Application>
  <PresentationFormat>Custom</PresentationFormat>
  <Paragraphs>42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</cp:revision>
  <dcterms:created xsi:type="dcterms:W3CDTF">2021-08-02T14:39:09Z</dcterms:created>
  <dcterms:modified xsi:type="dcterms:W3CDTF">2023-09-12T02:22:34Z</dcterms:modified>
</cp:coreProperties>
</file>