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73" r:id="rId12"/>
    <p:sldId id="263" r:id="rId13"/>
    <p:sldId id="274" r:id="rId14"/>
    <p:sldId id="264" r:id="rId15"/>
    <p:sldId id="268" r:id="rId16"/>
    <p:sldId id="269" r:id="rId17"/>
    <p:sldId id="270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6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8920" y="2590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về gió: gió tự nhiên,gió nhân tạo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271" y="228600"/>
            <a:ext cx="316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813375"/>
            <a:ext cx="8382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323" y="1916667"/>
            <a:ext cx="7229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719" y="3200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NGUYỄN THỊ THÙY TRANG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             : MGL A2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84021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2023-2024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Khám phá về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c. So sánh gió tự nhiên và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73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Đều là gió và rất mát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Khác nhau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tự nhiên: </a:t>
            </a:r>
            <a:r>
              <a:rPr lang="en-US" sz="2800" dirty="0" smtClean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nhân tạo: </a:t>
            </a:r>
            <a:r>
              <a:rPr lang="en-US" sz="2800" dirty="0" smtClean="0">
                <a:solidFill>
                  <a:srgbClr val="FF0000"/>
                </a:solidFill>
              </a:rPr>
              <a:t>là gió ở bên trong do con người tạo 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Trò chơi: Gấp quạt giấy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584"/>
            <a:ext cx="8229600" cy="45259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6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 Kết thúc</a:t>
            </a:r>
            <a:endParaRPr lang="vi-VN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cô đã về dự</a:t>
            </a:r>
            <a: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n w="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1.Ổn định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Mà bay cửa sổ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Phương pháp, hình thức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957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Khám phá về gió tự nhiên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172</Words>
  <Application>Microsoft Office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1.Ổn định tổ chức</vt:lpstr>
      <vt:lpstr>PowerPoint Presentation</vt:lpstr>
      <vt:lpstr>2. Phương pháp, hình thức tổ chức</vt:lpstr>
      <vt:lpstr>a.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Khám phá về gió nhân tạo</vt:lpstr>
      <vt:lpstr>PowerPoint Presentation</vt:lpstr>
      <vt:lpstr>c. So sánh gió tự nhiên và gió nhân tạo</vt:lpstr>
      <vt:lpstr>PowerPoint Presentation</vt:lpstr>
      <vt:lpstr>d. Trò chơi: Gấp quạt giấy</vt:lpstr>
      <vt:lpstr>3. Kết thúc</vt:lpstr>
      <vt:lpstr>Cảm ơn các cô đã về dự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24</cp:revision>
  <dcterms:created xsi:type="dcterms:W3CDTF">2020-04-10T10:31:15Z</dcterms:created>
  <dcterms:modified xsi:type="dcterms:W3CDTF">2023-08-14T02:12:32Z</dcterms:modified>
</cp:coreProperties>
</file>