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7" r:id="rId18"/>
    <p:sldId id="274" r:id="rId19"/>
    <p:sldId id="276" r:id="rId20"/>
    <p:sldId id="278" r:id="rId21"/>
    <p:sldId id="279" r:id="rId22"/>
    <p:sldId id="280" r:id="rId23"/>
    <p:sldId id="281" r:id="rId24"/>
    <p:sldId id="283" r:id="rId25"/>
    <p:sldId id="287"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6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5A710-CAED-48E0-B054-B97826F5CAC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5A710-CAED-48E0-B054-B97826F5CAC9}"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5A710-CAED-48E0-B054-B97826F5CAC9}"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8/15/2023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2.wav"/><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2.wav"/><Relationship Id="rId7"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2.wav"/><Relationship Id="rId7"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0.gif"/><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646331"/>
          </a:xfrm>
          <a:prstGeom prst="rect">
            <a:avLst/>
          </a:prstGeom>
          <a:noFill/>
        </p:spPr>
        <p:txBody>
          <a:bodyPr wrap="square" rtlCol="0">
            <a:spAutoFit/>
          </a:bodyPr>
          <a:lstStyle/>
          <a:p>
            <a:pPr algn="ctr"/>
            <a:r>
              <a:rPr lang="en-US" dirty="0" smtClean="0">
                <a:solidFill>
                  <a:schemeClr val="accent6">
                    <a:lumMod val="75000"/>
                  </a:schemeClr>
                </a:solidFill>
                <a:latin typeface="Times New Roman" pitchFamily="18" charset="0"/>
                <a:cs typeface="Times New Roman" pitchFamily="18" charset="0"/>
              </a:rPr>
              <a:t>ỦY BAN NHÂN DÂN QUẬN LONG BIÊN</a:t>
            </a:r>
          </a:p>
          <a:p>
            <a:pPr algn="ctr"/>
            <a:r>
              <a:rPr lang="en-US" dirty="0" smtClean="0">
                <a:solidFill>
                  <a:schemeClr val="accent6">
                    <a:lumMod val="75000"/>
                  </a:schemeClr>
                </a:solidFill>
                <a:latin typeface="Times New Roman" pitchFamily="18" charset="0"/>
                <a:cs typeface="Times New Roman" pitchFamily="18" charset="0"/>
              </a:rPr>
              <a:t>TRƯỜNG MẦM NON BẮC CẦU</a:t>
            </a: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smtClean="0">
                <a:solidFill>
                  <a:srgbClr val="C00000"/>
                </a:solidFill>
                <a:latin typeface="Times New Roman" pitchFamily="18" charset="0"/>
                <a:cs typeface="Times New Roman" pitchFamily="18" charset="0"/>
              </a:rPr>
              <a:t>LĨNH VỰC PHÁT TRIỂN NHẬN THỨC</a:t>
            </a:r>
            <a:endParaRPr lang="en-US" sz="2800" b="1" dirty="0">
              <a:solidFill>
                <a:srgbClr val="C00000"/>
              </a:solidFill>
              <a:latin typeface="Times New Roman" pitchFamily="18" charset="0"/>
              <a:cs typeface="Times New Roman" pitchFamily="18" charset="0"/>
            </a:endParaRPr>
          </a:p>
        </p:txBody>
      </p:sp>
      <p:sp>
        <p:nvSpPr>
          <p:cNvPr id="7" name="TextBox 6"/>
          <p:cNvSpPr txBox="1"/>
          <p:nvPr/>
        </p:nvSpPr>
        <p:spPr>
          <a:xfrm>
            <a:off x="0" y="2653288"/>
            <a:ext cx="12192000" cy="1384995"/>
          </a:xfrm>
          <a:prstGeom prst="rect">
            <a:avLst/>
          </a:prstGeom>
          <a:noFill/>
        </p:spPr>
        <p:txBody>
          <a:bodyPr wrap="square" rtlCol="0">
            <a:spAutoFit/>
          </a:bodyPr>
          <a:lstStyle/>
          <a:p>
            <a:pPr algn="ctr">
              <a:lnSpc>
                <a:spcPct val="150000"/>
              </a:lnSpc>
            </a:pPr>
            <a:r>
              <a:rPr lang="en-US" sz="2800" dirty="0" smtClean="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smtClean="0">
                <a:solidFill>
                  <a:srgbClr val="002060"/>
                </a:solidFill>
                <a:latin typeface="Times New Roman" pitchFamily="18" charset="0"/>
                <a:cs typeface="Times New Roman" pitchFamily="18" charset="0"/>
              </a:rPr>
              <a:t>Đề tài: Bé biết gấp quần áo gọn gàng</a:t>
            </a:r>
            <a:endParaRPr lang="en-US" sz="2800" dirty="0">
              <a:solidFill>
                <a:srgbClr val="002060"/>
              </a:solidFill>
              <a:latin typeface="Times New Roman" pitchFamily="18" charset="0"/>
              <a:cs typeface="Times New Roman" pitchFamily="18" charset="0"/>
            </a:endParaRPr>
          </a:p>
        </p:txBody>
      </p:sp>
      <p:sp>
        <p:nvSpPr>
          <p:cNvPr id="8" name="TextBox 7"/>
          <p:cNvSpPr txBox="1"/>
          <p:nvPr/>
        </p:nvSpPr>
        <p:spPr>
          <a:xfrm>
            <a:off x="3723458" y="4073342"/>
            <a:ext cx="5329646" cy="1200329"/>
          </a:xfrm>
          <a:prstGeom prst="rect">
            <a:avLst/>
          </a:prstGeom>
          <a:noFill/>
        </p:spPr>
        <p:txBody>
          <a:bodyPr wrap="square" rtlCol="0">
            <a:spAutoFit/>
          </a:bodyPr>
          <a:lstStyle/>
          <a:p>
            <a:pPr>
              <a:lnSpc>
                <a:spcPct val="150000"/>
              </a:lnSpc>
            </a:pPr>
            <a:r>
              <a:rPr lang="en-US" sz="2400" dirty="0" smtClean="0">
                <a:solidFill>
                  <a:schemeClr val="accent6">
                    <a:lumMod val="50000"/>
                  </a:schemeClr>
                </a:solidFill>
                <a:latin typeface="Times New Roman" pitchFamily="18" charset="0"/>
                <a:cs typeface="Times New Roman" pitchFamily="18" charset="0"/>
              </a:rPr>
              <a:t>Giáo viên	: </a:t>
            </a:r>
            <a:r>
              <a:rPr lang="en-US" sz="2400" dirty="0" err="1" smtClean="0">
                <a:solidFill>
                  <a:schemeClr val="accent6">
                    <a:lumMod val="50000"/>
                  </a:schemeClr>
                </a:solidFill>
                <a:latin typeface="Times New Roman" pitchFamily="18" charset="0"/>
                <a:cs typeface="Times New Roman" pitchFamily="18" charset="0"/>
              </a:rPr>
              <a:t>Nguyễn</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Thị</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Quỳnh</a:t>
            </a:r>
            <a:endParaRPr lang="en-US" sz="2400" dirty="0" smtClean="0">
              <a:solidFill>
                <a:schemeClr val="accent6">
                  <a:lumMod val="50000"/>
                </a:schemeClr>
              </a:solidFill>
              <a:latin typeface="Times New Roman" pitchFamily="18" charset="0"/>
              <a:cs typeface="Times New Roman" pitchFamily="18" charset="0"/>
            </a:endParaRPr>
          </a:p>
          <a:p>
            <a:pPr>
              <a:lnSpc>
                <a:spcPct val="150000"/>
              </a:lnSpc>
            </a:pPr>
            <a:r>
              <a:rPr lang="en-US" sz="2400" dirty="0" smtClean="0">
                <a:solidFill>
                  <a:schemeClr val="accent6">
                    <a:lumMod val="50000"/>
                  </a:schemeClr>
                </a:solidFill>
                <a:latin typeface="Times New Roman" pitchFamily="18" charset="0"/>
                <a:cs typeface="Times New Roman" pitchFamily="18" charset="0"/>
              </a:rPr>
              <a:t>Lớp		: Mẫu </a:t>
            </a:r>
            <a:r>
              <a:rPr lang="en-US" sz="2400" dirty="0" err="1" smtClean="0">
                <a:solidFill>
                  <a:schemeClr val="accent6">
                    <a:lumMod val="50000"/>
                  </a:schemeClr>
                </a:solidFill>
                <a:latin typeface="Times New Roman" pitchFamily="18" charset="0"/>
                <a:cs typeface="Times New Roman" pitchFamily="18" charset="0"/>
              </a:rPr>
              <a:t>giáo</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lớn</a:t>
            </a:r>
            <a:r>
              <a:rPr lang="en-US" sz="2400" dirty="0" smtClean="0">
                <a:solidFill>
                  <a:schemeClr val="accent6">
                    <a:lumMod val="50000"/>
                  </a:schemeClr>
                </a:solidFill>
                <a:latin typeface="Times New Roman" pitchFamily="18" charset="0"/>
                <a:cs typeface="Times New Roman" pitchFamily="18" charset="0"/>
              </a:rPr>
              <a:t> A2</a:t>
            </a:r>
            <a:endParaRPr lang="en-US" sz="2400" dirty="0">
              <a:solidFill>
                <a:schemeClr val="accent6">
                  <a:lumMod val="50000"/>
                </a:schemeClr>
              </a:solidFill>
              <a:latin typeface="Times New Roman" pitchFamily="18" charset="0"/>
              <a:cs typeface="Times New Roman" pitchFamily="18" charset="0"/>
            </a:endParaRPr>
          </a:p>
        </p:txBody>
      </p:sp>
      <p:sp>
        <p:nvSpPr>
          <p:cNvPr id="9" name="TextBox 8"/>
          <p:cNvSpPr txBox="1"/>
          <p:nvPr/>
        </p:nvSpPr>
        <p:spPr>
          <a:xfrm>
            <a:off x="50073" y="5876223"/>
            <a:ext cx="12192000" cy="400110"/>
          </a:xfrm>
          <a:prstGeom prst="rect">
            <a:avLst/>
          </a:prstGeom>
          <a:noFill/>
        </p:spPr>
        <p:txBody>
          <a:bodyPr wrap="square" rtlCol="0">
            <a:spAutoFit/>
          </a:bodyPr>
          <a:lstStyle/>
          <a:p>
            <a:pPr algn="ctr"/>
            <a:r>
              <a:rPr lang="en-US" sz="2000" i="1" dirty="0" smtClean="0">
                <a:solidFill>
                  <a:srgbClr val="002060"/>
                </a:solidFill>
                <a:latin typeface="Times New Roman" pitchFamily="18" charset="0"/>
                <a:cs typeface="Times New Roman" pitchFamily="18" charset="0"/>
              </a:rPr>
              <a:t>Năm học: 2023-2024</a:t>
            </a: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Cổ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Cổ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Mặt phải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Mặt trái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a:t>
            </a:r>
            <a:r>
              <a:rPr lang="vi-VN" sz="2400" dirty="0" smtClean="0">
                <a:solidFill>
                  <a:schemeClr val="accent6">
                    <a:lumMod val="50000"/>
                  </a:schemeClr>
                </a:solidFill>
                <a:latin typeface="Arial" panose="020B0604020202020204" pitchFamily="34" charset="0"/>
                <a:cs typeface="Arial" panose="020B0604020202020204" pitchFamily="34" charset="0"/>
              </a:rPr>
              <a:t>nh</a:t>
            </a:r>
            <a:r>
              <a:rPr lang="en-US" sz="2400" dirty="0" smtClean="0">
                <a:solidFill>
                  <a:schemeClr val="accent6">
                    <a:lumMod val="50000"/>
                  </a:schemeClr>
                </a:solidFill>
                <a:latin typeface="Arial" panose="020B0604020202020204" pitchFamily="34" charset="0"/>
                <a:cs typeface="Arial" panose="020B0604020202020204" pitchFamily="34" charset="0"/>
              </a:rPr>
              <a:t>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a:t>
            </a:r>
            <a:r>
              <a:rPr lang="vi-VN" sz="2400" dirty="0" smtClean="0">
                <a:solidFill>
                  <a:srgbClr val="002060"/>
                </a:solidFill>
                <a:cs typeface="Arial" panose="020B0604020202020204" pitchFamily="34" charset="0"/>
              </a:rPr>
              <a:t>ác </a:t>
            </a:r>
            <a:r>
              <a:rPr lang="vi-VN" sz="2400" dirty="0">
                <a:solidFill>
                  <a:srgbClr val="002060"/>
                </a:solidFill>
                <a:cs typeface="Arial" panose="020B0604020202020204" pitchFamily="34" charset="0"/>
              </a:rPr>
              <a:t>con cùng lấy áo gấp cùng cô nào. Trước tiên 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áo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smtClean="0">
                <a:solidFill>
                  <a:srgbClr val="002060"/>
                </a:solidFill>
                <a:cs typeface="Arial" panose="020B0604020202020204" pitchFamily="34" charset="0"/>
              </a:rPr>
              <a:t>T</a:t>
            </a:r>
            <a:r>
              <a:rPr lang="en-US" sz="2400" dirty="0" err="1" smtClean="0">
                <a:solidFill>
                  <a:srgbClr val="002060"/>
                </a:solidFill>
                <a:latin typeface="Arial" panose="020B0604020202020204" pitchFamily="34" charset="0"/>
                <a:cs typeface="Arial" panose="020B0604020202020204" pitchFamily="34" charset="0"/>
              </a:rPr>
              <a:t>iếp</a:t>
            </a:r>
            <a:r>
              <a:rPr lang="en-US" sz="2400" dirty="0" smtClean="0">
                <a:solidFill>
                  <a:srgbClr val="002060"/>
                </a:solidFill>
                <a:latin typeface="Arial" panose="020B0604020202020204" pitchFamily="34" charset="0"/>
                <a:cs typeface="Arial" panose="020B0604020202020204" pitchFamily="34" charset="0"/>
              </a:rPr>
              <a:t> đến,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áo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Không 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Có 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smtClean="0">
                <a:solidFill>
                  <a:srgbClr val="002060"/>
                </a:solidFill>
                <a:cs typeface="Arial" panose="020B0604020202020204" pitchFamily="34" charset="0"/>
              </a:rPr>
              <a:t>T</a:t>
            </a:r>
            <a:r>
              <a:rPr lang="en-US" sz="2400" dirty="0" err="1" smtClean="0">
                <a:solidFill>
                  <a:srgbClr val="002060"/>
                </a:solidFill>
                <a:latin typeface="Arial" panose="020B0604020202020204" pitchFamily="34" charset="0"/>
                <a:cs typeface="Arial" panose="020B0604020202020204" pitchFamily="34" charset="0"/>
              </a:rPr>
              <a:t>iếp</a:t>
            </a:r>
            <a:r>
              <a:rPr lang="en-US" sz="2400" dirty="0" smtClean="0">
                <a:solidFill>
                  <a:srgbClr val="002060"/>
                </a:solidFill>
                <a:latin typeface="Arial" panose="020B0604020202020204" pitchFamily="34" charset="0"/>
                <a:cs typeface="Arial" panose="020B0604020202020204" pitchFamily="34" charset="0"/>
              </a:rPr>
              <a:t> đến,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tiếp theo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áo đến hết phần thừa của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Cuối cùng,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Quay dọc, gấp đôi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hết phần thừa của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xem đây là quần gì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a:t>
            </a:r>
            <a:r>
              <a:rPr lang="vi-VN" sz="2400" dirty="0" smtClean="0">
                <a:solidFill>
                  <a:schemeClr val="accent6">
                    <a:lumMod val="50000"/>
                  </a:schemeClr>
                </a:solidFill>
                <a:cs typeface="Arial" panose="020B0604020202020204" pitchFamily="34" charset="0"/>
              </a:rPr>
              <a:t>đoạn phim</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mô tả</a:t>
            </a:r>
            <a:r>
              <a:rPr lang="vi-VN" sz="2400" dirty="0" smtClean="0">
                <a:solidFill>
                  <a:schemeClr val="accent6">
                    <a:lumMod val="50000"/>
                  </a:schemeClr>
                </a:solidFill>
                <a:cs typeface="Arial" panose="020B0604020202020204" pitchFamily="34" charset="0"/>
              </a:rPr>
              <a:t> về </a:t>
            </a:r>
            <a:r>
              <a:rPr lang="en-US" sz="2400" dirty="0" smtClean="0">
                <a:solidFill>
                  <a:schemeClr val="accent6">
                    <a:lumMod val="50000"/>
                  </a:schemeClr>
                </a:solidFill>
                <a:latin typeface="Arial" panose="020B0604020202020204" pitchFamily="34" charset="0"/>
                <a:cs typeface="Arial" panose="020B0604020202020204" pitchFamily="34" charset="0"/>
              </a:rPr>
              <a:t>một</a:t>
            </a:r>
            <a:r>
              <a:rPr lang="vi-VN" sz="2400" dirty="0" smtClean="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hoạt động ở trường các con cùng xem </a:t>
            </a:r>
            <a:r>
              <a:rPr lang="en-US" sz="2400" dirty="0" smtClean="0">
                <a:solidFill>
                  <a:schemeClr val="accent6">
                    <a:lumMod val="50000"/>
                  </a:schemeClr>
                </a:solidFill>
                <a:latin typeface="Arial" panose="020B0604020202020204" pitchFamily="34" charset="0"/>
                <a:cs typeface="Arial" panose="020B0604020202020204" pitchFamily="34" charset="0"/>
              </a:rPr>
              <a:t>và sau đó trả lời câu hỏi của Cô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432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xem đây là quần gì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Lưng quần</a:t>
            </a:r>
            <a:endParaRPr lang="en-US" sz="2400" dirty="0">
              <a:latin typeface="Arial" panose="020B0604020202020204" pitchFamily="34" charset="0"/>
              <a:cs typeface="Arial" panose="020B0604020202020204" pitchFamily="34" charset="0"/>
            </a:endParaRP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Ống quần</a:t>
            </a:r>
            <a:endParaRPr lang="en-US" sz="24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smtClean="0">
                <a:solidFill>
                  <a:schemeClr val="accent6">
                    <a:lumMod val="50000"/>
                  </a:schemeClr>
                </a:solidFill>
                <a:latin typeface="Arial" panose="020B0604020202020204" pitchFamily="34" charset="0"/>
                <a:cs typeface="Arial" panose="020B0604020202020204" pitchFamily="34" charset="0"/>
              </a:rPr>
              <a:t>quần</a:t>
            </a:r>
            <a:r>
              <a:rPr lang="vi-VN" sz="2400" dirty="0" smtClean="0">
                <a:solidFill>
                  <a:schemeClr val="accent6">
                    <a:lumMod val="50000"/>
                  </a:schemeClr>
                </a:solidFill>
                <a:latin typeface="Arial" panose="020B0604020202020204" pitchFamily="34" charset="0"/>
                <a:cs typeface="Arial" panose="020B0604020202020204" pitchFamily="34" charset="0"/>
              </a:rPr>
              <a:t> nh</a:t>
            </a:r>
            <a:r>
              <a:rPr lang="en-US" sz="2400" dirty="0" smtClean="0">
                <a:solidFill>
                  <a:schemeClr val="accent6">
                    <a:lumMod val="50000"/>
                  </a:schemeClr>
                </a:solidFill>
                <a:latin typeface="Arial" panose="020B0604020202020204" pitchFamily="34" charset="0"/>
                <a:cs typeface="Arial" panose="020B0604020202020204" pitchFamily="34" charset="0"/>
              </a:rPr>
              <a:t>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a:t>
            </a:r>
            <a:r>
              <a:rPr lang="vi-VN" sz="2400" dirty="0" smtClean="0">
                <a:solidFill>
                  <a:srgbClr val="002060"/>
                </a:solidFill>
                <a:cs typeface="Arial" panose="020B0604020202020204" pitchFamily="34" charset="0"/>
              </a:rPr>
              <a:t>ác </a:t>
            </a:r>
            <a:r>
              <a:rPr lang="vi-VN" sz="2400" dirty="0">
                <a:solidFill>
                  <a:srgbClr val="002060"/>
                </a:solidFill>
                <a:cs typeface="Arial" panose="020B0604020202020204" pitchFamily="34" charset="0"/>
              </a:rPr>
              <a:t>con cùng lấy </a:t>
            </a:r>
            <a:r>
              <a:rPr lang="en-US" sz="2400" dirty="0" smtClean="0">
                <a:solidFill>
                  <a:srgbClr val="002060"/>
                </a:solidFill>
                <a:latin typeface="Arial" panose="020B0604020202020204" pitchFamily="34" charset="0"/>
                <a:cs typeface="Arial" panose="020B0604020202020204" pitchFamily="34" charset="0"/>
              </a:rPr>
              <a:t>quần</a:t>
            </a:r>
            <a:r>
              <a:rPr lang="vi-VN" sz="2400" dirty="0" smtClean="0">
                <a:solidFill>
                  <a:srgbClr val="002060"/>
                </a:solidFill>
                <a:cs typeface="Arial" panose="020B0604020202020204" pitchFamily="34" charset="0"/>
              </a:rPr>
              <a:t> </a:t>
            </a:r>
            <a:r>
              <a:rPr lang="vi-VN" sz="2400" dirty="0">
                <a:solidFill>
                  <a:srgbClr val="002060"/>
                </a:solidFill>
                <a:cs typeface="Arial" panose="020B0604020202020204" pitchFamily="34" charset="0"/>
              </a:rPr>
              <a:t>gấp cùng cô nào. Trước tiên 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quần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quần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Tiếp đến</a:t>
            </a:r>
            <a:r>
              <a:rPr lang="vi-VN" sz="2400" dirty="0" smtClean="0">
                <a:solidFill>
                  <a:srgbClr val="002060"/>
                </a:solidFill>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quần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quần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a:t>
            </a:r>
            <a:r>
              <a:rPr lang="vi-VN" sz="2400" dirty="0" smtClean="0">
                <a:solidFill>
                  <a:schemeClr val="accent6">
                    <a:lumMod val="50000"/>
                  </a:schemeClr>
                </a:solidFill>
                <a:cs typeface="Arial" panose="020B0604020202020204" pitchFamily="34" charset="0"/>
              </a:rPr>
              <a:t>vậy</a:t>
            </a:r>
            <a:r>
              <a:rPr lang="en-US" sz="2400" dirty="0" smtClean="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smtClean="0">
                <a:solidFill>
                  <a:schemeClr val="accent6">
                    <a:lumMod val="50000"/>
                  </a:schemeClr>
                </a:solidFill>
                <a:cs typeface="Arial" panose="020B0604020202020204" pitchFamily="34" charset="0"/>
              </a:rPr>
              <a:t>ác </a:t>
            </a:r>
            <a:r>
              <a:rPr lang="vi-VN" sz="2400" dirty="0">
                <a:solidFill>
                  <a:schemeClr val="accent6">
                    <a:lumMod val="50000"/>
                  </a:schemeClr>
                </a:solidFill>
                <a:cs typeface="Arial" panose="020B0604020202020204" pitchFamily="34" charset="0"/>
              </a:rPr>
              <a:t>con hãy lấy áo quần của mình mang theo hôm nay ra gấp </a:t>
            </a:r>
            <a:r>
              <a:rPr lang="en-US" sz="2400" dirty="0" smtClean="0">
                <a:solidFill>
                  <a:schemeClr val="accent6">
                    <a:lumMod val="50000"/>
                  </a:schemeClr>
                </a:solidFill>
                <a:latin typeface="Arial" panose="020B0604020202020204" pitchFamily="34" charset="0"/>
                <a:cs typeface="Arial" panose="020B0604020202020204" pitchFamily="34" charset="0"/>
              </a:rPr>
              <a:t>t</a:t>
            </a:r>
            <a:r>
              <a:rPr lang="vi-VN" sz="2400" dirty="0" smtClean="0">
                <a:solidFill>
                  <a:schemeClr val="accent6">
                    <a:lumMod val="50000"/>
                  </a:schemeClr>
                </a:solidFill>
                <a:cs typeface="Arial" panose="020B0604020202020204" pitchFamily="34" charset="0"/>
              </a:rPr>
              <a:t>hi </a:t>
            </a:r>
            <a:r>
              <a:rPr lang="vi-VN" sz="2400" dirty="0">
                <a:solidFill>
                  <a:schemeClr val="accent6">
                    <a:lumMod val="50000"/>
                  </a:schemeClr>
                </a:solidFill>
                <a:cs typeface="Arial" panose="020B0604020202020204" pitchFamily="34" charset="0"/>
              </a:rPr>
              <a:t>đua xem ai gấp đúng và đẹp được tặng một túi để áo </a:t>
            </a:r>
            <a:r>
              <a:rPr lang="vi-VN" sz="2400" dirty="0" smtClean="0">
                <a:solidFill>
                  <a:schemeClr val="accent6">
                    <a:lumMod val="50000"/>
                  </a:schemeClr>
                </a:solidFill>
                <a:cs typeface="Arial" panose="020B0604020202020204" pitchFamily="34" charset="0"/>
              </a:rPr>
              <a:t>quần</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a:t>
            </a:r>
            <a:r>
              <a:rPr lang="vi-VN" sz="2400" dirty="0" smtClean="0">
                <a:solidFill>
                  <a:schemeClr val="accent6">
                    <a:lumMod val="50000"/>
                  </a:schemeClr>
                </a:solidFill>
                <a:cs typeface="Arial" panose="020B0604020202020204" pitchFamily="34" charset="0"/>
              </a:rPr>
              <a:t>áo</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405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smtClean="0">
                <a:solidFill>
                  <a:schemeClr val="accent6">
                    <a:lumMod val="50000"/>
                  </a:schemeClr>
                </a:solidFill>
                <a:cs typeface="Arial" panose="020B0604020202020204" pitchFamily="34" charset="0"/>
              </a:rPr>
              <a:t>Thi </a:t>
            </a:r>
            <a:r>
              <a:rPr lang="vi-VN" sz="2400" dirty="0">
                <a:solidFill>
                  <a:schemeClr val="accent6">
                    <a:lumMod val="50000"/>
                  </a:schemeClr>
                </a:solidFill>
                <a:cs typeface="Arial" panose="020B0604020202020204" pitchFamily="34" charset="0"/>
              </a:rPr>
              <a:t>xem đội nào </a:t>
            </a:r>
            <a:r>
              <a:rPr lang="vi-VN" sz="2400" dirty="0" smtClean="0">
                <a:solidFill>
                  <a:schemeClr val="accent6">
                    <a:lumMod val="50000"/>
                  </a:schemeClr>
                </a:solidFill>
                <a:cs typeface="Arial" panose="020B0604020202020204" pitchFamily="34" charset="0"/>
              </a:rPr>
              <a:t>giỏi</a:t>
            </a:r>
            <a:r>
              <a:rPr lang="en-US" sz="2400" dirty="0" smtClean="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smtClean="0">
                <a:solidFill>
                  <a:schemeClr val="accent6">
                    <a:lumMod val="50000"/>
                  </a:schemeClr>
                </a:solidFill>
                <a:latin typeface="Arial" panose="020B0604020202020204" pitchFamily="34" charset="0"/>
                <a:cs typeface="Arial" panose="020B0604020202020204" pitchFamily="34" charset="0"/>
              </a:rPr>
              <a:t>Cô</a:t>
            </a:r>
            <a:r>
              <a:rPr lang="en-US" sz="2400" dirty="0" smtClean="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smtClean="0">
                <a:solidFill>
                  <a:schemeClr val="accent6">
                    <a:lumMod val="50000"/>
                  </a:schemeClr>
                </a:solidFill>
                <a:cs typeface="Arial" panose="020B0604020202020204" pitchFamily="34" charset="0"/>
              </a:rPr>
              <a:t>hia </a:t>
            </a:r>
            <a:r>
              <a:rPr lang="vi-VN" sz="2400" dirty="0">
                <a:solidFill>
                  <a:schemeClr val="accent6">
                    <a:lumMod val="50000"/>
                  </a:schemeClr>
                </a:solidFill>
                <a:cs typeface="Arial" panose="020B0604020202020204" pitchFamily="34" charset="0"/>
              </a:rPr>
              <a:t>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a:t>
            </a:r>
            <a:r>
              <a:rPr lang="vi-VN" sz="2400" dirty="0" smtClean="0">
                <a:solidFill>
                  <a:schemeClr val="accent6">
                    <a:lumMod val="50000"/>
                  </a:schemeClr>
                </a:solidFill>
                <a:cs typeface="Arial" panose="020B0604020202020204" pitchFamily="34" charset="0"/>
              </a:rPr>
              <a:t>thắng</a:t>
            </a:r>
            <a:r>
              <a:rPr lang="en-US" sz="2400" dirty="0" smtClean="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a:t>
            </a:r>
            <a:r>
              <a:rPr lang="en-US" sz="2400" dirty="0" smtClean="0">
                <a:solidFill>
                  <a:schemeClr val="accent6">
                    <a:lumMod val="50000"/>
                  </a:schemeClr>
                </a:solidFill>
                <a:latin typeface="Arial" panose="020B0604020202020204" pitchFamily="34" charset="0"/>
                <a:cs typeface="Arial" panose="020B0604020202020204" pitchFamily="34" charset="0"/>
              </a:rPr>
              <a:t>bài “Giờ </a:t>
            </a:r>
            <a:r>
              <a:rPr lang="en-US" sz="2400" dirty="0">
                <a:solidFill>
                  <a:schemeClr val="accent6">
                    <a:lumMod val="50000"/>
                  </a:schemeClr>
                </a:solidFill>
                <a:latin typeface="Arial" panose="020B0604020202020204" pitchFamily="34" charset="0"/>
                <a:cs typeface="Arial" panose="020B0604020202020204" pitchFamily="34" charset="0"/>
              </a:rPr>
              <a:t>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áo quần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Mặc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sạch sẽ</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lộn xộn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không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lộn xộn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Qua 2 cách gấp của hai bạn, bạn nào gấp gọn gàng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Bạn Chi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Bạn Anh</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scontent.fdad3-3.fna.fbcdn.net/v/t1.15752-9/71237790_2476346709260598_4076998453052309504_n.jpg?_nc_cat=109&amp;_nc_oc=AQnXEm7sbisOImpm_wlaBY28CaqqAYqXjoHNQE8U8rCWGn0BIbGraZ7Hy2h2iPoaFAvkB0Oc4Ngjx2NN6iVkKrD1&amp;_nc_ht=scontent.fdad3-3.fna&amp;oh=b337b99a56bbb3d7a96cce406e421c1c&amp;oe=5E38D2A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521" b="10656"/>
          <a:stretch/>
        </p:blipFill>
        <p:spPr bwMode="auto">
          <a:xfrm>
            <a:off x="3097698" y="1957527"/>
            <a:ext cx="1214702" cy="1618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2" descr="https://scontent.fdad3-2.fna.fbcdn.net/v/t1.15752-9/70828625_425111831467274_7806985719209000960_n.jpg?_nc_cat=105&amp;_nc_oc=AQluEBuFoJ-AkbHlKBM4e1zdMmqrlGwszCfrP2_JdTj0l605HAK_-MtdOA3lYpftoWLJFim1B11t0V9dLDSmc5CQ&amp;_nc_ht=scontent.fdad3-2.fna&amp;oh=0ae1218e5abf4cb55c874b548632e4a2&amp;oe=5E29A69C"/>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t="22969" b="1675"/>
          <a:stretch/>
        </p:blipFill>
        <p:spPr bwMode="auto">
          <a:xfrm>
            <a:off x="3050220" y="4209425"/>
            <a:ext cx="1213200" cy="161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90625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a:t>
            </a:r>
            <a:r>
              <a:rPr lang="vi-VN" sz="2400" dirty="0" smtClean="0">
                <a:solidFill>
                  <a:schemeClr val="accent6">
                    <a:lumMod val="50000"/>
                  </a:schemeClr>
                </a:solidFill>
                <a:cs typeface="Arial" panose="020B0604020202020204" pitchFamily="34" charset="0"/>
              </a:rPr>
              <a:t>Cô</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sẽ</a:t>
            </a:r>
            <a:r>
              <a:rPr lang="vi-VN" sz="2400" dirty="0" smtClean="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hướng dẫn cho lớp mình gấp quần áo gọn gàng và đẹp. Trước khi cô làm mẫu Cô có câu hỏi cho lớp mình. Đây là gì </a:t>
            </a:r>
            <a:r>
              <a:rPr lang="vi-VN" sz="2400" dirty="0" smtClean="0">
                <a:solidFill>
                  <a:schemeClr val="accent6">
                    <a:lumMod val="50000"/>
                  </a:schemeClr>
                </a:solidFill>
                <a:cs typeface="Arial" panose="020B0604020202020204" pitchFamily="34" charset="0"/>
              </a:rPr>
              <a:t>nào</a:t>
            </a:r>
            <a:r>
              <a:rPr lang="en-US" sz="2400" dirty="0" smtClean="0">
                <a:solidFill>
                  <a:schemeClr val="accent6">
                    <a:lumMod val="50000"/>
                  </a:schemeClr>
                </a:solidFill>
                <a:cs typeface="Arial" panose="020B0604020202020204" pitchFamily="34" charset="0"/>
              </a:rPr>
              <a:t> </a:t>
            </a:r>
            <a:r>
              <a:rPr lang="vi-VN" sz="2400" dirty="0" smtClean="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947</Words>
  <Application>Microsoft Office PowerPoint</Application>
  <PresentationFormat>Custom</PresentationFormat>
  <Paragraphs>104</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Windows User</cp:lastModifiedBy>
  <cp:revision>124</cp:revision>
  <dcterms:created xsi:type="dcterms:W3CDTF">2019-09-24T13:19:10Z</dcterms:created>
  <dcterms:modified xsi:type="dcterms:W3CDTF">2023-08-15T02:07:59Z</dcterms:modified>
</cp:coreProperties>
</file>