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6" r:id="rId2"/>
    <p:sldId id="265" r:id="rId3"/>
    <p:sldId id="267" r:id="rId4"/>
    <p:sldId id="263" r:id="rId5"/>
    <p:sldId id="259" r:id="rId6"/>
    <p:sldId id="256" r:id="rId7"/>
    <p:sldId id="258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E5A24-29B0-4E16-8C33-2A93F0F5349D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577F4-AC65-4D51-8A59-026FC4A4CB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95D62-BA6A-430F-8651-13990E7A3B30}" type="datetimeFigureOut">
              <a:rPr lang="en-US" smtClean="0"/>
              <a:pPr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CBA8-E5EE-49FE-9C2B-7A240EF829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EDAD47-73D3-45DC-9FE8-5BE94FB86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25"/>
            <a:ext cx="9158068" cy="68685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D5EBBE-59F7-4087-93CB-B29C0CA9A12C}"/>
              </a:ext>
            </a:extLst>
          </p:cNvPr>
          <p:cNvSpPr txBox="1"/>
          <p:nvPr/>
        </p:nvSpPr>
        <p:spPr>
          <a:xfrm>
            <a:off x="2209800" y="5334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TR</a:t>
            </a:r>
            <a:r>
              <a:rPr lang="vi-V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MẦM NON THẠCH CẦU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9013E2-E8BF-4B34-A02A-8A5751FFE917}"/>
              </a:ext>
            </a:extLst>
          </p:cNvPr>
          <p:cNvSpPr txBox="1"/>
          <p:nvPr/>
        </p:nvSpPr>
        <p:spPr>
          <a:xfrm>
            <a:off x="3032174" y="3526423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VĂN HỌC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FF397-92EF-4014-962B-CE890C539628}"/>
              </a:ext>
            </a:extLst>
          </p:cNvPr>
          <p:cNvSpPr txBox="1"/>
          <p:nvPr/>
        </p:nvSpPr>
        <p:spPr>
          <a:xfrm>
            <a:off x="3032174" y="4332471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Th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3- 4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B9C1595-9F0E-E512-BD6B-AFC742B2AF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337884"/>
            <a:ext cx="1993693" cy="199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53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38400" y="5445828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76FF50-4DDA-48C9-A85E-B46922A0C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111224-F688-49F4-BFBD-C7A7E290B5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E06377-61FE-4286-9400-8C4C24524E9C}"/>
              </a:ext>
            </a:extLst>
          </p:cNvPr>
          <p:cNvSpPr txBox="1"/>
          <p:nvPr/>
        </p:nvSpPr>
        <p:spPr>
          <a:xfrm>
            <a:off x="2133600" y="1676400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46C133-7DCB-492C-89A5-9AE1BC9BB4D4}"/>
              </a:ext>
            </a:extLst>
          </p:cNvPr>
          <p:cNvSpPr txBox="1"/>
          <p:nvPr/>
        </p:nvSpPr>
        <p:spPr>
          <a:xfrm>
            <a:off x="1371600" y="2633172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Do ai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endParaRPr lang="en-US" sz="2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4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pic>
        <p:nvPicPr>
          <p:cNvPr id="5" name="Picture 7" descr="SONNE000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429000" y="0"/>
            <a:ext cx="4114800" cy="2536166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76BFA6-1051-466B-9BA7-C6520D3C9C3A}"/>
              </a:ext>
            </a:extLst>
          </p:cNvPr>
          <p:cNvSpPr txBox="1"/>
          <p:nvPr/>
        </p:nvSpPr>
        <p:spPr>
          <a:xfrm>
            <a:off x="1219200" y="1143000"/>
            <a:ext cx="7239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0.00393 L 0.4 0.0150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45) nắng mùa hè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6" name="Picture 55" descr="sun12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57200" y="-3048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47) diu da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ages (47)mùa đô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A542E-6BB6-46A1-BF0B-5DA86E9B03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2B33-0282-450B-9126-BBF07CE1CB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32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64</Words>
  <Application>Microsoft Office PowerPoint</Application>
  <PresentationFormat>Trình chiếu Trên màn hình (4:3)</PresentationFormat>
  <Paragraphs>8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12268</cp:lastModifiedBy>
  <cp:revision>9</cp:revision>
  <dcterms:created xsi:type="dcterms:W3CDTF">2015-04-14T14:52:53Z</dcterms:created>
  <dcterms:modified xsi:type="dcterms:W3CDTF">2023-05-08T10:25:21Z</dcterms:modified>
</cp:coreProperties>
</file>