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tài: </a:t>
            </a:r>
            <a:r>
              <a:rPr lang="vi-VN" sz="2100" b="1" dirty="0"/>
              <a:t>Bò chui qua cổng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hoa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Ô tô và chim sẻ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hát “Nhà của tôi”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  <p:pic>
        <p:nvPicPr>
          <p:cNvPr id="5" name="Trời nắng trời mưa (cu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BÒ CHUI QUA CỔNG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133</Words>
  <Application>Microsoft Office PowerPoint</Application>
  <PresentationFormat>Trình chiếu Trên màn hình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1. Ổn định tổ chức:</vt:lpstr>
      <vt:lpstr>KHỞI ĐỘNG !</vt:lpstr>
      <vt:lpstr>BÀI TẬP PHÁT TRIỂN CHUNG !</vt:lpstr>
      <vt:lpstr>VẬN ĐỘNG CƠ BẢN: “BÒ CHUI QUA CỔNG”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linh nguyễn</cp:lastModifiedBy>
  <cp:revision>32</cp:revision>
  <dcterms:created xsi:type="dcterms:W3CDTF">2018-04-14T01:34:07Z</dcterms:created>
  <dcterms:modified xsi:type="dcterms:W3CDTF">2023-05-13T15:45:43Z</dcterms:modified>
</cp:coreProperties>
</file>