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13/05/2023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514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LĨNH VỰC PHÁT TRIỂN THỂ CHẤT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32766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Đề </a:t>
            </a:r>
            <a:r>
              <a:rPr lang="en-US" sz="2100" b="1" dirty="0" err="1"/>
              <a:t>tài</a:t>
            </a:r>
            <a:r>
              <a:rPr lang="en-US" sz="2100" b="1" dirty="0"/>
              <a:t>:</a:t>
            </a:r>
            <a:r>
              <a:rPr lang="vi-VN" sz="2100" b="1" dirty="0"/>
              <a:t> Bò thẳng hướng có vật trên lưng</a:t>
            </a:r>
            <a:endParaRPr lang="en-US" sz="2100" b="1" dirty="0"/>
          </a:p>
          <a:p>
            <a:r>
              <a:rPr lang="en-US" sz="2100" b="1" dirty="0"/>
              <a:t>            BTPTC: “Tập </a:t>
            </a:r>
            <a:r>
              <a:rPr lang="en-US" sz="2100" b="1" dirty="0" err="1"/>
              <a:t>với</a:t>
            </a:r>
            <a:r>
              <a:rPr lang="en-US" sz="2100" b="1" dirty="0"/>
              <a:t> </a:t>
            </a:r>
            <a:r>
              <a:rPr lang="vi-VN" sz="2100" b="1" dirty="0"/>
              <a:t>gậy</a:t>
            </a:r>
            <a:r>
              <a:rPr lang="en-US" sz="2100" b="1" dirty="0"/>
              <a:t>”</a:t>
            </a:r>
          </a:p>
          <a:p>
            <a:r>
              <a:rPr lang="en-US" sz="2100" b="1" dirty="0"/>
              <a:t>            TCVĐ: “</a:t>
            </a:r>
            <a:r>
              <a:rPr lang="vi-VN" sz="2100" b="1" dirty="0"/>
              <a:t>Con rùa</a:t>
            </a:r>
            <a:r>
              <a:rPr lang="en-US" sz="2100" b="1" dirty="0"/>
              <a:t>”</a:t>
            </a:r>
          </a:p>
          <a:p>
            <a:r>
              <a:rPr lang="en-US" sz="2100" b="1" dirty="0" err="1"/>
              <a:t>Lứa</a:t>
            </a:r>
            <a:r>
              <a:rPr lang="en-US" sz="2100" b="1" dirty="0"/>
              <a:t> </a:t>
            </a:r>
            <a:r>
              <a:rPr lang="en-US" sz="2100" b="1" dirty="0" err="1"/>
              <a:t>tuổi</a:t>
            </a:r>
            <a:r>
              <a:rPr lang="en-US" sz="2100" b="1" dirty="0"/>
              <a:t>: 24 – 36 </a:t>
            </a:r>
            <a:r>
              <a:rPr lang="en-US" sz="2100" b="1" dirty="0" err="1"/>
              <a:t>tháng</a:t>
            </a:r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4396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Cô và trẻ hát và vận động theo bài </a:t>
            </a:r>
            <a:r>
              <a:rPr lang="en-US" dirty="0" err="1"/>
              <a:t>hát</a:t>
            </a:r>
            <a:r>
              <a:rPr lang="en-US" dirty="0"/>
              <a:t> “</a:t>
            </a:r>
            <a:r>
              <a:rPr lang="en-US" dirty="0" err="1"/>
              <a:t>Lái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13/05/2023</a:t>
            </a:fld>
            <a:endParaRPr lang="en-US"/>
          </a:p>
        </p:txBody>
      </p:sp>
      <p:pic>
        <p:nvPicPr>
          <p:cNvPr id="6" name="lai-o-to-hinh-minh-hoa-theo-loi-bai-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Bò thẳng hướng có vật trên lưng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13/05/2023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136</Words>
  <Application>Microsoft Office PowerPoint</Application>
  <PresentationFormat>Trình chiếu Trên màn hình (4:3)</PresentationFormat>
  <Paragraphs>19</Paragraphs>
  <Slides>9</Slides>
  <Notes>1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Bản trình bày PowerPoint</vt:lpstr>
      <vt:lpstr>1. Ổn định tổ chức:</vt:lpstr>
      <vt:lpstr>KHỞI ĐỘNG !</vt:lpstr>
      <vt:lpstr>BÀI TẬP PHÁT TRIỂN CHUNG !</vt:lpstr>
      <vt:lpstr>VẬN ĐỘNG CƠ BẢN: “Bò thẳng hướng có vật trên lưng”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linh nguyễn</cp:lastModifiedBy>
  <cp:revision>34</cp:revision>
  <dcterms:created xsi:type="dcterms:W3CDTF">2018-04-14T01:34:07Z</dcterms:created>
  <dcterms:modified xsi:type="dcterms:W3CDTF">2023-05-13T15:50:00Z</dcterms:modified>
</cp:coreProperties>
</file>