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279" r:id="rId2"/>
    <p:sldId id="286" r:id="rId3"/>
    <p:sldId id="292" r:id="rId4"/>
    <p:sldId id="294" r:id="rId5"/>
    <p:sldId id="296" r:id="rId6"/>
    <p:sldId id="298" r:id="rId7"/>
    <p:sldId id="297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unga" charset="0"/>
      <p:regular r:id="rId14"/>
      <p:bold r:id="rId15"/>
    </p:embeddedFont>
    <p:embeddedFont>
      <p:font typeface=".VnAvant" pitchFamily="34" charset="0"/>
      <p:regular r:id="rId16"/>
      <p:bold r:id="rId17"/>
      <p:italic r:id="rId18"/>
    </p:embeddedFont>
    <p:embeddedFont>
      <p:font typeface="Franklin Gothic Medium" pitchFamily="34" charset="0"/>
      <p:regular r:id="rId19"/>
      <p:italic r:id="rId20"/>
    </p:embeddedFont>
    <p:embeddedFont>
      <p:font typeface="Franklin Gothic Book" pitchFamily="34" charset="0"/>
      <p:regular r:id="rId21"/>
      <p: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25B2-3BC9-46F3-8A70-3296D290F2A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FAAA0-28F9-4129-B7AD-C75899E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FE13-D546-4A07-B275-4EA567597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692925-0A28-42CA-9EEE-709C57058FB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00-N¡M HOC 2020-2021\000- video DẠY GỬI PHỤ HUYNH\NEN PONPOWIT\anh-nen-power-point-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398" y="2419350"/>
            <a:ext cx="647700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413" y="1200150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1762125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ình ảnh Nền Ếch, Ếch Vector Nền Và Tập Tin Tải về Miễn Phí 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ền Ếch, Ếch Vector Nền Và Tập Tin Tải về Miễn Phí |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ình ảnh Nền ếch, ếch Vector Nền Và Tập Tin Tải về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17"/>
            <a:ext cx="9132240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hú Ếch Con Remix 🐸 Nhạc Thiếu Nhi Sôi Động Vui Nhộn Cho Bé Yêu ♫ Heo Con TV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87.4816" end="3410.3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724150"/>
            <a:ext cx="1806575" cy="1806575"/>
          </a:xfrm>
        </p:spPr>
      </p:pic>
      <p:sp>
        <p:nvSpPr>
          <p:cNvPr id="7" name="Rectangle 6"/>
          <p:cNvSpPr/>
          <p:nvPr/>
        </p:nvSpPr>
        <p:spPr>
          <a:xfrm>
            <a:off x="163888" y="-23206"/>
            <a:ext cx="897666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1" y="1814741"/>
            <a:ext cx="1600200" cy="1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2" y="1729567"/>
            <a:ext cx="1548078" cy="16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hâu Chấu Dễ Thương Tạo Dáng Cô Lập Trên Nền Trắng Hình minh họa Sẵn có -  Tải xuống Hình ảnh Ngay bây giờ - Bay - Hoạt động di chuyển, Châ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759283"/>
            <a:ext cx="1821269" cy="1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7" y="1768132"/>
            <a:ext cx="1548078" cy="16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hâu Chấu Dễ Thương Tạo Dáng Cô Lập Trên Nền Trắng Hình minh họa Sẵn có -  Tải xuống Hình ảnh Ngay bây giờ - Bay - Hoạt động di chuyển, Châ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74" y="2005623"/>
            <a:ext cx="1821269" cy="1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39" y="1848567"/>
            <a:ext cx="1312870" cy="14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2847" y="3402384"/>
            <a:ext cx="8659022" cy="1690838"/>
            <a:chOff x="252847" y="3402384"/>
            <a:chExt cx="8659022" cy="1690838"/>
          </a:xfrm>
        </p:grpSpPr>
        <p:sp>
          <p:nvSpPr>
            <p:cNvPr id="4" name="TextBox 3"/>
            <p:cNvSpPr txBox="1"/>
            <p:nvPr/>
          </p:nvSpPr>
          <p:spPr>
            <a:xfrm>
              <a:off x="252847" y="3426748"/>
              <a:ext cx="111875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55686" y="3402384"/>
              <a:ext cx="128751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3428652"/>
              <a:ext cx="108758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7022" y="3523562"/>
              <a:ext cx="111875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6738" y="3452498"/>
              <a:ext cx="128751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879" y="3402384"/>
              <a:ext cx="111399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25892" y="-1209"/>
            <a:ext cx="9239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abc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95" y="91013"/>
            <a:ext cx="431430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040"/>
            <a:ext cx="4829695" cy="345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3573840"/>
            <a:ext cx="8884920" cy="1569660"/>
            <a:chOff x="228600" y="3573840"/>
            <a:chExt cx="8884920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3573840"/>
              <a:ext cx="914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3573840"/>
              <a:ext cx="95916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9391" y="3573840"/>
              <a:ext cx="1087583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5146" y="3573840"/>
              <a:ext cx="914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2946" y="3573840"/>
              <a:ext cx="95916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5937" y="3573840"/>
              <a:ext cx="1087583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3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1435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0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Tranh tô màu con cá, con chim, con ong, con bướm | Trường Mầm Non Hạ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412"/>
            <a:ext cx="4419600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421"/>
            <a:ext cx="4400202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88730"/>
            <a:ext cx="975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2, 3, 4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a,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b,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trẻ:Các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Tranh tô màu con cá, con chim, con ong, con bướm | Trường Mầm Non Hạ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412"/>
            <a:ext cx="4419600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421"/>
            <a:ext cx="4400202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377" y="3573840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a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539956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538057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c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539323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d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a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b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9261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c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3536158"/>
            <a:ext cx="1066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d</a:t>
            </a:r>
            <a:endParaRPr lang="en-US" sz="9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2783A50D-63B4-4CF2-88A0-ABD18B9DC3B8}"/>
  <p:tag name="ISPRING_RESOURCE_FOLDER" val="D:\001-NH 2022-2023\GIÁO ÁN\LQCC I T C- có ô cửa bí mật\"/>
  <p:tag name="ISPRING_PRESENTATION_PATH" val="D:\001-NH 2022-2023\GIÁO ÁN\LQCC I T C- có ô cửa bí mật.pptx"/>
  <p:tag name="ISPRING_PROJECT_VERSION" val="9"/>
  <p:tag name="ISPRING_PROJECT_FOLDER_UPDATED" val="1"/>
  <p:tag name="ISPRING_SCREEN_RECS_UPDATED" val="D:\001-NH 2022-2023\GIÁO ÁN\LQCC I T C- có ô cửa bí mật\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457&quot;&gt;&lt;property id=&quot;20148&quot; value=&quot;5&quot;/&gt;&lt;property id=&quot;20300&quot; value=&quot;Slide 1&quot;/&gt;&lt;property id=&quot;20307&quot; value=&quot;279&quot;/&gt;&lt;/object&gt;&lt;object type=&quot;3&quot; unique_id=&quot;10977&quot;&gt;&lt;property id=&quot;20148&quot; value=&quot;5&quot;/&gt;&lt;property id=&quot;20300&quot; value=&quot;Slide 3&quot;/&gt;&lt;property id=&quot;20307&quot; value=&quot;286&quot;/&gt;&lt;/object&gt;&lt;object type=&quot;3&quot; unique_id=&quot;11205&quot;&gt;&lt;property id=&quot;20148&quot; value=&quot;5&quot;/&gt;&lt;property id=&quot;20300&quot; value=&quot;Slide 2&quot;/&gt;&lt;property id=&quot;20307&quot; value=&quot;295&quot;/&gt;&lt;/object&gt;&lt;object type=&quot;3&quot; unique_id=&quot;11206&quot;&gt;&lt;property id=&quot;20148&quot; value=&quot;5&quot;/&gt;&lt;property id=&quot;20300&quot; value=&quot;Slide 4&quot;/&gt;&lt;property id=&quot;20307&quot; value=&quot;292&quot;/&gt;&lt;/object&gt;&lt;object type=&quot;3&quot; unique_id=&quot;11207&quot;&gt;&lt;property id=&quot;20148&quot; value=&quot;5&quot;/&gt;&lt;property id=&quot;20300&quot; value=&quot;Slide 5&quot;/&gt;&lt;property id=&quot;20307&quot; value=&quot;294&quot;/&gt;&lt;/object&gt;&lt;object type=&quot;3&quot; unique_id=&quot;11208&quot;&gt;&lt;property id=&quot;20148&quot; value=&quot;5&quot;/&gt;&lt;property id=&quot;20300&quot; value=&quot;Slide 6&quot;/&gt;&lt;property id=&quot;20307&quot; value=&quot;296&quot;/&gt;&lt;/object&gt;&lt;object type=&quot;3&quot; unique_id=&quot;11276&quot;&gt;&lt;property id=&quot;20148&quot; value=&quot;5&quot;/&gt;&lt;property id=&quot;20300&quot; value=&quot;Slide 8&quot;/&gt;&lt;property id=&quot;20307&quot; value=&quot;297&quot;/&gt;&lt;/object&gt;&lt;object type=&quot;3&quot; unique_id=&quot;11313&quot;&gt;&lt;property id=&quot;20148&quot; value=&quot;5&quot;/&gt;&lt;property id=&quot;20300&quot; value=&quot;Slide 7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354</TotalTime>
  <Words>368</Words>
  <Application>Microsoft Office PowerPoint</Application>
  <PresentationFormat>On-screen Show (16:9)</PresentationFormat>
  <Paragraphs>36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Tunga</vt:lpstr>
      <vt:lpstr>Wingdings</vt:lpstr>
      <vt:lpstr>.VnAvant</vt:lpstr>
      <vt:lpstr>Franklin Gothic Medium</vt:lpstr>
      <vt:lpstr>Franklin Gothic Book</vt:lpstr>
      <vt:lpstr>Times New Roman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26</cp:revision>
  <dcterms:created xsi:type="dcterms:W3CDTF">2022-12-20T15:17:25Z</dcterms:created>
  <dcterms:modified xsi:type="dcterms:W3CDTF">2023-05-17T09:15:35Z</dcterms:modified>
</cp:coreProperties>
</file>