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>
        <p:scale>
          <a:sx n="70" d="100"/>
          <a:sy n="70" d="100"/>
        </p:scale>
        <p:origin x="-1308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370" y="2200507"/>
            <a:ext cx="9360418" cy="226325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r>
              <a:rPr lang="en-US" sz="4900" dirty="0" smtClean="0">
                <a:solidFill>
                  <a:srgbClr val="C00000"/>
                </a:solidFill>
              </a:rPr>
              <a:t/>
            </a:r>
            <a:br>
              <a:rPr lang="en-US" sz="4900" dirty="0" smtClean="0">
                <a:solidFill>
                  <a:srgbClr val="C0000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Đề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tài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Khám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phá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</a:rPr>
              <a:t> lam </a:t>
            </a:r>
            <a:r>
              <a:rPr lang="en-US" sz="4000" b="1" dirty="0" err="1" smtClean="0">
                <a:solidFill>
                  <a:srgbClr val="002060"/>
                </a:solidFill>
              </a:rPr>
              <a:t>thắng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cảnh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Nội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97817" y="4526899"/>
            <a:ext cx="6916336" cy="177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MGL A1</a:t>
            </a:r>
          </a:p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2894" y="186812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41" y="1099781"/>
            <a:ext cx="1450075" cy="14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31</TotalTime>
  <Words>31</Words>
  <Application>Microsoft Office PowerPoint</Application>
  <PresentationFormat>Custom</PresentationFormat>
  <Paragraphs>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Back to School 16x9</vt:lpstr>
      <vt:lpstr>GIÁO ÁN PHÁT TRIỂN NHẬN THỨC Đề tài: Khám phá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Windows User</cp:lastModifiedBy>
  <cp:revision>5</cp:revision>
  <dcterms:created xsi:type="dcterms:W3CDTF">2023-05-03T08:55:24Z</dcterms:created>
  <dcterms:modified xsi:type="dcterms:W3CDTF">2023-05-17T09:05:27Z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