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MID" ContentType="audio/unknown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73" d="100"/>
          <a:sy n="73" d="100"/>
        </p:scale>
        <p:origin x="-12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310B6-B76F-48BD-9D91-96000418C837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A4113-7FCF-452B-9C45-F38B15BF5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4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A4113-7FCF-452B-9C45-F38B15BF54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8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476C-D2FC-43FD-A6D8-8474AC979637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7B65-FE35-4E46-84B0-5E763A12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4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476C-D2FC-43FD-A6D8-8474AC979637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7B65-FE35-4E46-84B0-5E763A12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476C-D2FC-43FD-A6D8-8474AC979637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7B65-FE35-4E46-84B0-5E763A12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476C-D2FC-43FD-A6D8-8474AC979637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7B65-FE35-4E46-84B0-5E763A12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476C-D2FC-43FD-A6D8-8474AC979637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7B65-FE35-4E46-84B0-5E763A12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476C-D2FC-43FD-A6D8-8474AC979637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7B65-FE35-4E46-84B0-5E763A12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2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476C-D2FC-43FD-A6D8-8474AC979637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7B65-FE35-4E46-84B0-5E763A12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476C-D2FC-43FD-A6D8-8474AC979637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7B65-FE35-4E46-84B0-5E763A12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476C-D2FC-43FD-A6D8-8474AC979637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7B65-FE35-4E46-84B0-5E763A12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9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476C-D2FC-43FD-A6D8-8474AC979637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7B65-FE35-4E46-84B0-5E763A12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476C-D2FC-43FD-A6D8-8474AC979637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7B65-FE35-4E46-84B0-5E763A12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476C-D2FC-43FD-A6D8-8474AC979637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7B65-FE35-4E46-84B0-5E763A12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ID"/><Relationship Id="rId1" Type="http://schemas.microsoft.com/office/2007/relationships/media" Target="../media/media3.MID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3239"/>
            <a:ext cx="9294761" cy="69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3178" y="990600"/>
            <a:ext cx="6630221" cy="3352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KHOA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1333" y="3382296"/>
            <a:ext cx="45007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B2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Nguyễn Phương Thảo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hình ành cau the hu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hình ành cau the hu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ết quả hình ảnh cho hình ành cau the hu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ết quả hình ảnh cho hình ành cau the hu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Kết quả hình ảnh cho hình ành cau the hu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1" b="23226"/>
          <a:stretch/>
        </p:blipFill>
        <p:spPr bwMode="auto">
          <a:xfrm>
            <a:off x="0" y="0"/>
            <a:ext cx="91439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5200" y="6172200"/>
            <a:ext cx="181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hình ành cau the 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24"/>
            <a:ext cx="9144000" cy="6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5867400"/>
            <a:ext cx="194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Húc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Kết quả hình ảnh cho hinh anh den ngoc 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7721" y="6216134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/>
              <a:t>Đền Ngọc Sơn</a:t>
            </a:r>
          </a:p>
        </p:txBody>
      </p:sp>
    </p:spTree>
    <p:extLst>
      <p:ext uri="{BB962C8B-B14F-4D97-AF65-F5344CB8AC3E}">
        <p14:creationId xmlns:p14="http://schemas.microsoft.com/office/powerpoint/2010/main" val="36415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Kết quả hình ảnh cho hinh anh ghe da ho gu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8"/>
            <a:ext cx="9242858" cy="626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6396335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Ghế đá ở hồ gươm</a:t>
            </a:r>
          </a:p>
        </p:txBody>
      </p:sp>
    </p:spTree>
    <p:extLst>
      <p:ext uri="{BB962C8B-B14F-4D97-AF65-F5344CB8AC3E}">
        <p14:creationId xmlns:p14="http://schemas.microsoft.com/office/powerpoint/2010/main" val="241553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9460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6204155"/>
            <a:ext cx="2017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Hàng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xanh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939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685800"/>
            <a:ext cx="3340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09800"/>
            <a:ext cx="8077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Trò chơi 1: Đi chơi Hà Nội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CC: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Cô dán các hình ảnh khu di tích Tháp Rùa, Tháp bút, Cầu Thê Húc ở các góc khác nhau. Các con đi vòng tròn và hát theo nhạc, khi có hiệu lệnh đi chơi ở đâu thì các con phải về đúng nơi có hình ảnh đó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LC: Bạn nào về đúng nơi nhanh và đúng nhất sẽ giành chiến thắng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Cô cho trẻ chơi và nhận xét sau khi chơi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- Trò chơi 2: Tô màu Tháp Rùa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CC: Cô đã chuẩn bị tranh Tháp Rùa, các con sẽ về bàn tô màu thật đẹp nhé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LC: Bạn nào tô màu đẹp sẽ giành chiến thắng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Yeu HN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6087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955088"/>
            <a:ext cx="6316636" cy="424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66800" y="685800"/>
            <a:ext cx="8077200" cy="731838"/>
          </a:xfrm>
        </p:spPr>
        <p:txBody>
          <a:bodyPr>
            <a:noAutofit/>
          </a:bodyPr>
          <a:lstStyle/>
          <a:p>
            <a:r>
              <a:rPr lang="en-US" sz="3600" smtClean="0">
                <a:latin typeface=".VnAvant" pitchFamily="34" charset="0"/>
              </a:rPr>
              <a:t>C¸c con h·y t« mµu thËt ®Ñp</a:t>
            </a:r>
            <a:br>
              <a:rPr lang="en-US" sz="3600" smtClean="0">
                <a:latin typeface=".VnAvant" pitchFamily="34" charset="0"/>
              </a:rPr>
            </a:br>
            <a:r>
              <a:rPr lang="en-US" sz="3600" smtClean="0">
                <a:latin typeface=".VnAvant" pitchFamily="34" charset="0"/>
              </a:rPr>
              <a:t> bøc tranh Th¸p Rïa nhÐ!</a:t>
            </a:r>
            <a:endParaRPr lang="en-US" sz="3600">
              <a:latin typeface=".VnAvan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Pictur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1"/>
            <a:ext cx="75438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- Trẻ biết tên gọi “ Tháp rùa- Hồ Gươm”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đặc điểm của tháp rùa, nằm ở giữa Hồ Gươm ở Hà Nội, có nhiều cây xung quanh hồ, có cầu Thê Húc, có đền Ngọc Sơn.</a:t>
            </a:r>
            <a:endParaRPr lang="en-US" sz="26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ràng,mạch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26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6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Trẻ có kỹ năng quan sát, miêu tả đặc điểm của Tháp rùa</a:t>
            </a:r>
            <a:endParaRPr lang="en-US" sz="26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6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6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6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yêu quý quê hương mình</a:t>
            </a:r>
            <a:endParaRPr lang="en-US" sz="26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67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7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7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7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67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Pictur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1"/>
            <a:ext cx="7391400" cy="4525963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b="1" u="sng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eaLnBrk="1" hangingPunct="1">
              <a:buFontTx/>
              <a:buChar char="-"/>
            </a:pPr>
            <a:r>
              <a:rPr lang="en-US" sz="24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Char char="-"/>
            </a:pPr>
            <a:r>
              <a:rPr lang="en-US" sz="24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Nhạc bài hát: Yêu Hà Nội</a:t>
            </a:r>
          </a:p>
          <a:p>
            <a:pPr marL="609600" indent="-609600" eaLnBrk="1" hangingPunct="1">
              <a:buFontTx/>
              <a:buChar char="-"/>
            </a:pPr>
            <a:r>
              <a:rPr lang="en-US" sz="24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Video về Tháp rùa</a:t>
            </a:r>
            <a:endParaRPr lang="en-US" sz="24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b="1" u="sng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Char char="-"/>
            </a:pPr>
            <a:r>
              <a:rPr lang="en-US" sz="24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4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Char char="-"/>
            </a:pPr>
            <a:r>
              <a:rPr lang="en-US" sz="240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sáp</a:t>
            </a:r>
            <a:endParaRPr lang="en-US" sz="24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7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  <p:bldP spid="1873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22860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định tổ chức</a:t>
            </a:r>
          </a:p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198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-344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8743" y="152400"/>
            <a:ext cx="6099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Rùa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hình ảnh tháp rù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3329" y="14478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6509" y="838200"/>
            <a:ext cx="455272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HĐ2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150" y="2743200"/>
            <a:ext cx="52950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Tháp rùa nằm ở đâu? Ơ gi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a hồ nào?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Tháp rùa có đặc điểm gì?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Là nơi nghỉ ngơi của ai?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64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6" y="0"/>
            <a:ext cx="919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334" y="260573"/>
            <a:ext cx="8125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 * Chốt kiến th</a:t>
            </a:r>
            <a:r>
              <a:rPr lang="en-US" sz="2400" b="1" dirty="0" smtClean="0">
                <a:latin typeface="+mj-lt"/>
              </a:rPr>
              <a:t>ứ</a:t>
            </a:r>
            <a:r>
              <a:rPr lang="vi-VN" sz="2400" b="1" dirty="0" smtClean="0">
                <a:latin typeface="+mj-lt"/>
              </a:rPr>
              <a:t>c: Tháp Rùa có 3 tầng, đây là nơi nghỉ ngơi</a:t>
            </a:r>
          </a:p>
          <a:p>
            <a:r>
              <a:rPr lang="vi-VN" sz="2400" b="1" dirty="0" smtClean="0">
                <a:latin typeface="+mj-lt"/>
              </a:rPr>
              <a:t> của cụ Rùa nằm trên hòn đảo nhỏ giữa </a:t>
            </a:r>
            <a:r>
              <a:rPr lang="vi-VN" sz="2400" b="1" smtClean="0">
                <a:latin typeface="+mj-lt"/>
              </a:rPr>
              <a:t>Hồ Gươm</a:t>
            </a:r>
            <a:r>
              <a:rPr lang="vi-VN" sz="2400" b="1" dirty="0" smtClean="0">
                <a:latin typeface="+mj-lt"/>
              </a:rPr>
              <a:t>, ở giữa </a:t>
            </a:r>
          </a:p>
          <a:p>
            <a:r>
              <a:rPr lang="vi-VN" sz="2400" b="1" dirty="0" smtClean="0">
                <a:latin typeface="+mj-lt"/>
              </a:rPr>
              <a:t>thủ đô Hà Nội</a:t>
            </a:r>
          </a:p>
        </p:txBody>
      </p:sp>
      <p:pic>
        <p:nvPicPr>
          <p:cNvPr id="5124" name="Picture 4" descr="Kết quả hình ảnh cho hình ành tháp rù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7056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4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193" y="1435510"/>
            <a:ext cx="739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Giáo dục: Khi đến thăm quan các con nhớ không vứt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không chơi sát mép hồ nhé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200400"/>
            <a:ext cx="76643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Mở rộng: Ngoài Tháp rùa, Hồ Gươm còn có cầu Thê Húc</a:t>
            </a:r>
          </a:p>
          <a:p>
            <a:r>
              <a:rPr lang="vi-V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đươc sơn màu đỏ nổi giữa làn nươc xanh. Đi qua cầu </a:t>
            </a:r>
          </a:p>
          <a:p>
            <a:r>
              <a:rPr lang="vi-V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 Húc ta được vào thăm đền Ngọc Sơn. Xung quanh hồ </a:t>
            </a:r>
          </a:p>
          <a:p>
            <a:r>
              <a:rPr lang="vi-V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 có rất nhiều cây xanh và ghế đá để du khách đi thăm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3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hình ành tháp rù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457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558</Words>
  <Application>Microsoft Office PowerPoint</Application>
  <PresentationFormat>On-screen Show (4:3)</PresentationFormat>
  <Paragraphs>66</Paragraphs>
  <Slides>16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  I. Mục đích – Yêu cầu </vt:lpstr>
      <vt:lpstr>II. Chuẩn bị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C¸c con h·y t« mµu thËt ®Ñp  bøc tranh Th¸p Rïa nhÐ!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21</cp:revision>
  <dcterms:created xsi:type="dcterms:W3CDTF">2017-03-09T01:49:53Z</dcterms:created>
  <dcterms:modified xsi:type="dcterms:W3CDTF">2023-05-22T08:34:44Z</dcterms:modified>
</cp:coreProperties>
</file>