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206" y="1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87E44-84F0-4783-B882-86F40DB08ECB}" type="datetimeFigureOut">
              <a:rPr lang="en-US" smtClean="0"/>
              <a:t>5/18/2023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B8DB1-06FB-4F1D-951C-0D0939E1E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9593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87E44-84F0-4783-B882-86F40DB08ECB}" type="datetimeFigureOut">
              <a:rPr lang="en-US" smtClean="0"/>
              <a:t>5/18/2023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B8DB1-06FB-4F1D-951C-0D0939E1E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8487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87E44-84F0-4783-B882-86F40DB08ECB}" type="datetimeFigureOut">
              <a:rPr lang="en-US" smtClean="0"/>
              <a:t>5/18/2023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B8DB1-06FB-4F1D-951C-0D0939E1E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8002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87E44-84F0-4783-B882-86F40DB08ECB}" type="datetimeFigureOut">
              <a:rPr lang="en-US" smtClean="0"/>
              <a:t>5/18/2023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B8DB1-06FB-4F1D-951C-0D0939E1E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3697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87E44-84F0-4783-B882-86F40DB08ECB}" type="datetimeFigureOut">
              <a:rPr lang="en-US" smtClean="0"/>
              <a:t>5/18/2023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B8DB1-06FB-4F1D-951C-0D0939E1E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7079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87E44-84F0-4783-B882-86F40DB08ECB}" type="datetimeFigureOut">
              <a:rPr lang="en-US" smtClean="0"/>
              <a:t>5/18/2023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B8DB1-06FB-4F1D-951C-0D0939E1E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2398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87E44-84F0-4783-B882-86F40DB08ECB}" type="datetimeFigureOut">
              <a:rPr lang="en-US" smtClean="0"/>
              <a:t>5/18/2023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B8DB1-06FB-4F1D-951C-0D0939E1E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2811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87E44-84F0-4783-B882-86F40DB08ECB}" type="datetimeFigureOut">
              <a:rPr lang="en-US" smtClean="0"/>
              <a:t>5/18/2023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B8DB1-06FB-4F1D-951C-0D0939E1E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9996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87E44-84F0-4783-B882-86F40DB08ECB}" type="datetimeFigureOut">
              <a:rPr lang="en-US" smtClean="0"/>
              <a:t>5/18/2023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B8DB1-06FB-4F1D-951C-0D0939E1E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179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87E44-84F0-4783-B882-86F40DB08ECB}" type="datetimeFigureOut">
              <a:rPr lang="en-US" smtClean="0"/>
              <a:t>5/18/2023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B8DB1-06FB-4F1D-951C-0D0939E1E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4261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87E44-84F0-4783-B882-86F40DB08ECB}" type="datetimeFigureOut">
              <a:rPr lang="en-US" smtClean="0"/>
              <a:t>5/18/2023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B8DB1-06FB-4F1D-951C-0D0939E1E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3923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487E44-84F0-4783-B882-86F40DB08ECB}" type="datetimeFigureOut">
              <a:rPr lang="en-US" smtClean="0"/>
              <a:t>5/18/2023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8B8DB1-06FB-4F1D-951C-0D0939E1E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834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4" descr="hinh-nen-powerpoint-dep-[vnmylif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9296400" cy="792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" name="Rectangle 10"/>
          <p:cNvSpPr>
            <a:spLocks noGrp="1" noChangeArrowheads="1"/>
          </p:cNvSpPr>
          <p:nvPr>
            <p:ph type="title"/>
          </p:nvPr>
        </p:nvSpPr>
        <p:spPr>
          <a:xfrm>
            <a:off x="0" y="419100"/>
            <a:ext cx="9144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UBND QUẬN LONG BIÊN</a:t>
            </a:r>
            <a:br>
              <a:rPr lang="en-US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US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TRƯỜNG MẦM NON BẮC CẦU</a:t>
            </a:r>
            <a:endParaRPr lang="en-US" sz="2000" b="1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2" name="Rectangle 11"/>
          <p:cNvSpPr>
            <a:spLocks noGrp="1" noChangeArrowheads="1"/>
          </p:cNvSpPr>
          <p:nvPr>
            <p:ph type="body" idx="1"/>
          </p:nvPr>
        </p:nvSpPr>
        <p:spPr>
          <a:xfrm>
            <a:off x="304800" y="1792288"/>
            <a:ext cx="8229600" cy="2919412"/>
          </a:xfrm>
        </p:spPr>
        <p:txBody>
          <a:bodyPr>
            <a:normAutofit fontScale="92500" lnSpcReduction="20000"/>
          </a:bodyPr>
          <a:lstStyle/>
          <a:p>
            <a:pPr algn="ctr" eaLnBrk="1" hangingPunct="1">
              <a:buFontTx/>
              <a:buNone/>
            </a:pP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buFontTx/>
              <a:buNone/>
            </a:pPr>
            <a:endParaRPr lang="en-US" sz="2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buFontTx/>
              <a:buNone/>
            </a:pPr>
            <a:endParaRPr lang="en-US" sz="2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buFontTx/>
              <a:buNone/>
            </a:pPr>
            <a:endParaRPr lang="en-US" sz="2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buFontTx/>
              <a:buNone/>
            </a:pPr>
            <a:r>
              <a:rPr lang="vi-VN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LĨNH VỰC PHÁT TRIỂN 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HẬN THỨC</a:t>
            </a:r>
            <a:endParaRPr lang="vi-VN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buFontTx/>
              <a:buNone/>
            </a:pPr>
            <a:r>
              <a:rPr lang="vi-VN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 tài: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xung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endParaRPr lang="vi-VN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buFontTx/>
              <a:buNone/>
            </a:pPr>
            <a:r>
              <a:rPr lang="vi-VN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 tuổi: 24 – 36 tháng tuổi</a:t>
            </a:r>
            <a:endParaRPr lang="en-US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buFontTx/>
              <a:buNone/>
            </a:pPr>
            <a:r>
              <a:rPr lang="vi-VN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 viên :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Quỳnh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endParaRPr lang="vi-VN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3" name="WordArt 16"/>
          <p:cNvSpPr>
            <a:spLocks noChangeArrowheads="1" noChangeShapeType="1" noTextEdit="1"/>
          </p:cNvSpPr>
          <p:nvPr/>
        </p:nvSpPr>
        <p:spPr bwMode="auto">
          <a:xfrm>
            <a:off x="1354138" y="3886200"/>
            <a:ext cx="6315075" cy="1617663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/>
            <a:endParaRPr lang="en-US" sz="16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pic>
        <p:nvPicPr>
          <p:cNvPr id="2054" name="Picture 21" descr="agbutterflies3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28575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739900"/>
            <a:ext cx="1157288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9803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5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5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8" grpId="0"/>
      <p:bldP spid="205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9 . Con </a:t>
            </a:r>
            <a:r>
              <a:rPr lang="en-US" dirty="0" err="1" smtClean="0"/>
              <a:t>voi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1" y="1524000"/>
            <a:ext cx="4724400" cy="4190999"/>
          </a:xfrm>
        </p:spPr>
      </p:pic>
    </p:spTree>
    <p:extLst>
      <p:ext uri="{BB962C8B-B14F-4D97-AF65-F5344CB8AC3E}">
        <p14:creationId xmlns:p14="http://schemas.microsoft.com/office/powerpoint/2010/main" val="3245463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6000" r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10 . Con </a:t>
            </a:r>
            <a:r>
              <a:rPr lang="en-US" dirty="0" err="1" smtClean="0"/>
              <a:t>bướm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286000"/>
            <a:ext cx="5257800" cy="3200400"/>
          </a:xfrm>
        </p:spPr>
      </p:pic>
    </p:spTree>
    <p:extLst>
      <p:ext uri="{BB962C8B-B14F-4D97-AF65-F5344CB8AC3E}">
        <p14:creationId xmlns:p14="http://schemas.microsoft.com/office/powerpoint/2010/main" val="96877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6000" r="-5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V</a:t>
            </a:r>
            <a:r>
              <a:rPr lang="en-US" dirty="0" smtClean="0">
                <a:solidFill>
                  <a:srgbClr val="FF0000"/>
                </a:solidFill>
              </a:rPr>
              <a:t>ideo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6" name="Wildlife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264945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9000" r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800" dirty="0" err="1" smtClean="0">
                <a:solidFill>
                  <a:srgbClr val="0070C0"/>
                </a:solidFill>
                <a:latin typeface="Blackadder ITC" pitchFamily="82" charset="0"/>
              </a:rPr>
              <a:t>Cảm</a:t>
            </a:r>
            <a:r>
              <a:rPr lang="en-US" sz="4800" dirty="0" smtClean="0">
                <a:solidFill>
                  <a:srgbClr val="0070C0"/>
                </a:solidFill>
                <a:latin typeface="Blackadder ITC" pitchFamily="82" charset="0"/>
              </a:rPr>
              <a:t> </a:t>
            </a:r>
            <a:r>
              <a:rPr lang="en-US" sz="4800" dirty="0" err="1" smtClean="0">
                <a:solidFill>
                  <a:srgbClr val="0070C0"/>
                </a:solidFill>
                <a:latin typeface="Blackadder ITC" pitchFamily="82" charset="0"/>
              </a:rPr>
              <a:t>ơn</a:t>
            </a:r>
            <a:r>
              <a:rPr lang="en-US" sz="4800" dirty="0" smtClean="0">
                <a:solidFill>
                  <a:srgbClr val="0070C0"/>
                </a:solidFill>
                <a:latin typeface="Blackadder ITC" pitchFamily="82" charset="0"/>
              </a:rPr>
              <a:t> </a:t>
            </a:r>
            <a:r>
              <a:rPr lang="en-US" sz="4800" dirty="0" err="1" smtClean="0">
                <a:solidFill>
                  <a:srgbClr val="0070C0"/>
                </a:solidFill>
                <a:latin typeface="Blackadder ITC" pitchFamily="82" charset="0"/>
              </a:rPr>
              <a:t>và</a:t>
            </a:r>
            <a:r>
              <a:rPr lang="en-US" sz="4800" dirty="0" smtClean="0">
                <a:solidFill>
                  <a:srgbClr val="0070C0"/>
                </a:solidFill>
                <a:latin typeface="Blackadder ITC" pitchFamily="82" charset="0"/>
              </a:rPr>
              <a:t> </a:t>
            </a:r>
            <a:r>
              <a:rPr lang="en-US" sz="4800" dirty="0" err="1" smtClean="0">
                <a:solidFill>
                  <a:srgbClr val="0070C0"/>
                </a:solidFill>
                <a:latin typeface="Blackadder ITC" pitchFamily="82" charset="0"/>
              </a:rPr>
              <a:t>chúc</a:t>
            </a:r>
            <a:r>
              <a:rPr lang="en-US" sz="4800" dirty="0" smtClean="0">
                <a:solidFill>
                  <a:srgbClr val="0070C0"/>
                </a:solidFill>
                <a:latin typeface="Blackadder ITC" pitchFamily="82" charset="0"/>
              </a:rPr>
              <a:t> </a:t>
            </a:r>
            <a:r>
              <a:rPr lang="en-US" sz="4800" dirty="0" err="1" smtClean="0">
                <a:solidFill>
                  <a:srgbClr val="0070C0"/>
                </a:solidFill>
                <a:latin typeface="Blackadder ITC" pitchFamily="82" charset="0"/>
              </a:rPr>
              <a:t>các</a:t>
            </a:r>
            <a:r>
              <a:rPr lang="en-US" sz="4800" dirty="0" smtClean="0">
                <a:solidFill>
                  <a:srgbClr val="0070C0"/>
                </a:solidFill>
                <a:latin typeface="Blackadder ITC" pitchFamily="82" charset="0"/>
              </a:rPr>
              <a:t> </a:t>
            </a:r>
            <a:r>
              <a:rPr lang="en-US" sz="4800" dirty="0" err="1" smtClean="0">
                <a:solidFill>
                  <a:srgbClr val="0070C0"/>
                </a:solidFill>
                <a:latin typeface="Blackadder ITC" pitchFamily="82" charset="0"/>
              </a:rPr>
              <a:t>em</a:t>
            </a:r>
            <a:r>
              <a:rPr lang="en-US" sz="4800" dirty="0" smtClean="0">
                <a:solidFill>
                  <a:srgbClr val="0070C0"/>
                </a:solidFill>
                <a:latin typeface="Blackadder ITC" pitchFamily="82" charset="0"/>
              </a:rPr>
              <a:t> </a:t>
            </a:r>
            <a:r>
              <a:rPr lang="en-US" sz="4800" dirty="0" err="1" smtClean="0">
                <a:solidFill>
                  <a:srgbClr val="0070C0"/>
                </a:solidFill>
                <a:latin typeface="Blackadder ITC" pitchFamily="82" charset="0"/>
              </a:rPr>
              <a:t>học</a:t>
            </a:r>
            <a:r>
              <a:rPr lang="en-US" sz="4800" dirty="0" smtClean="0">
                <a:solidFill>
                  <a:srgbClr val="0070C0"/>
                </a:solidFill>
                <a:latin typeface="Blackadder ITC" pitchFamily="82" charset="0"/>
              </a:rPr>
              <a:t> </a:t>
            </a:r>
            <a:r>
              <a:rPr lang="en-US" sz="4800" dirty="0" err="1" smtClean="0">
                <a:solidFill>
                  <a:srgbClr val="0070C0"/>
                </a:solidFill>
                <a:latin typeface="Blackadder ITC" pitchFamily="82" charset="0"/>
              </a:rPr>
              <a:t>thật</a:t>
            </a:r>
            <a:r>
              <a:rPr lang="en-US" sz="4800" dirty="0" smtClean="0">
                <a:solidFill>
                  <a:srgbClr val="0070C0"/>
                </a:solidFill>
                <a:latin typeface="Blackadder ITC" pitchFamily="82" charset="0"/>
              </a:rPr>
              <a:t> </a:t>
            </a:r>
            <a:r>
              <a:rPr lang="en-US" sz="4800" dirty="0" err="1" smtClean="0">
                <a:solidFill>
                  <a:srgbClr val="0070C0"/>
                </a:solidFill>
                <a:latin typeface="Blackadder ITC" pitchFamily="82" charset="0"/>
              </a:rPr>
              <a:t>tốt</a:t>
            </a:r>
            <a:endParaRPr lang="en-US" sz="4800" dirty="0" smtClean="0">
              <a:solidFill>
                <a:srgbClr val="0070C0"/>
              </a:solidFill>
              <a:latin typeface="Blackadder ITC" pitchFamily="82" charset="0"/>
            </a:endParaRPr>
          </a:p>
          <a:p>
            <a:r>
              <a:rPr lang="en-US" sz="4800" dirty="0" smtClean="0">
                <a:solidFill>
                  <a:srgbClr val="0070C0"/>
                </a:solidFill>
                <a:latin typeface="Blackadder ITC" pitchFamily="82" charset="0"/>
              </a:rPr>
              <a:t> </a:t>
            </a:r>
            <a:endParaRPr lang="en-US" sz="4800" dirty="0">
              <a:solidFill>
                <a:srgbClr val="0070C0"/>
              </a:solidFill>
              <a:latin typeface="Blackadder ITC" pitchFamily="8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362200"/>
            <a:ext cx="3524250" cy="2857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2209800"/>
            <a:ext cx="7467600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039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 . Con </a:t>
            </a:r>
            <a:r>
              <a:rPr lang="en-US" dirty="0" err="1" smtClean="0"/>
              <a:t>mèo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865" y="2729548"/>
            <a:ext cx="4691335" cy="2267267"/>
          </a:xfrm>
        </p:spPr>
      </p:pic>
    </p:spTree>
    <p:extLst>
      <p:ext uri="{BB962C8B-B14F-4D97-AF65-F5344CB8AC3E}">
        <p14:creationId xmlns:p14="http://schemas.microsoft.com/office/powerpoint/2010/main" val="1996995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2000" r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2 . Con </a:t>
            </a:r>
            <a:r>
              <a:rPr lang="en-US" dirty="0" err="1" smtClean="0">
                <a:solidFill>
                  <a:srgbClr val="FF0000"/>
                </a:solidFill>
              </a:rPr>
              <a:t>chó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1447800"/>
            <a:ext cx="3657600" cy="4114800"/>
          </a:xfrm>
        </p:spPr>
      </p:pic>
    </p:spTree>
    <p:extLst>
      <p:ext uri="{BB962C8B-B14F-4D97-AF65-F5344CB8AC3E}">
        <p14:creationId xmlns:p14="http://schemas.microsoft.com/office/powerpoint/2010/main" val="1231022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 . Con </a:t>
            </a:r>
            <a:r>
              <a:rPr lang="en-US" dirty="0" err="1" smtClean="0"/>
              <a:t>cá</a:t>
            </a:r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981200"/>
            <a:ext cx="4114800" cy="3124200"/>
          </a:xfrm>
        </p:spPr>
      </p:pic>
    </p:spTree>
    <p:extLst>
      <p:ext uri="{BB962C8B-B14F-4D97-AF65-F5344CB8AC3E}">
        <p14:creationId xmlns:p14="http://schemas.microsoft.com/office/powerpoint/2010/main" val="3618626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6000" b="-4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 . Con </a:t>
            </a:r>
            <a:r>
              <a:rPr lang="en-US" dirty="0" err="1" smtClean="0"/>
              <a:t>thỏ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026" name="Picture 2" descr="C:\Program Files\Microsoft Office\MEDIA\CAGCAT10\j0304933.wmf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828800"/>
            <a:ext cx="4419600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5956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 . Con </a:t>
            </a:r>
            <a:r>
              <a:rPr lang="en-US" dirty="0" err="1" smtClean="0"/>
              <a:t>gà</a:t>
            </a:r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2743200"/>
            <a:ext cx="4667561" cy="3505200"/>
          </a:xfrm>
        </p:spPr>
      </p:pic>
    </p:spTree>
    <p:extLst>
      <p:ext uri="{BB962C8B-B14F-4D97-AF65-F5344CB8AC3E}">
        <p14:creationId xmlns:p14="http://schemas.microsoft.com/office/powerpoint/2010/main" val="266444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6 .Con </a:t>
            </a:r>
            <a:r>
              <a:rPr lang="en-US" dirty="0" err="1" smtClean="0"/>
              <a:t>hổ</a:t>
            </a:r>
            <a:endParaRPr lang="en-US" dirty="0"/>
          </a:p>
        </p:txBody>
      </p:sp>
      <p:pic>
        <p:nvPicPr>
          <p:cNvPr id="2050" name="Picture 2" descr="C:\Program Files\Microsoft Office\MEDIA\CAGCAT10\j0332364.wmf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295400"/>
            <a:ext cx="3276600" cy="2694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7385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7 . Con </a:t>
            </a:r>
            <a:r>
              <a:rPr lang="en-US" dirty="0" err="1" smtClean="0"/>
              <a:t>sư</a:t>
            </a:r>
            <a:r>
              <a:rPr lang="en-US" dirty="0" smtClean="0"/>
              <a:t> </a:t>
            </a:r>
            <a:r>
              <a:rPr lang="en-US" dirty="0" err="1" smtClean="0"/>
              <a:t>tử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2286000"/>
            <a:ext cx="4952999" cy="2286903"/>
          </a:xfrm>
        </p:spPr>
      </p:pic>
    </p:spTree>
    <p:extLst>
      <p:ext uri="{BB962C8B-B14F-4D97-AF65-F5344CB8AC3E}">
        <p14:creationId xmlns:p14="http://schemas.microsoft.com/office/powerpoint/2010/main" val="2501516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8 . Con </a:t>
            </a:r>
            <a:r>
              <a:rPr lang="en-US" dirty="0" err="1" smtClean="0"/>
              <a:t>chim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2057400"/>
            <a:ext cx="4419599" cy="3505200"/>
          </a:xfrm>
        </p:spPr>
      </p:pic>
    </p:spTree>
    <p:extLst>
      <p:ext uri="{BB962C8B-B14F-4D97-AF65-F5344CB8AC3E}">
        <p14:creationId xmlns:p14="http://schemas.microsoft.com/office/powerpoint/2010/main" val="351832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</TotalTime>
  <Words>87</Words>
  <Application>Microsoft Office PowerPoint</Application>
  <PresentationFormat>On-screen Show (4:3)</PresentationFormat>
  <Paragraphs>22</Paragraphs>
  <Slides>13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UBND QUẬN LONG BIÊN TRƯỜNG MẦM NON BẮC CẦU</vt:lpstr>
      <vt:lpstr>1 . Con mèo </vt:lpstr>
      <vt:lpstr>2 . Con chó </vt:lpstr>
      <vt:lpstr>3 . Con cá  </vt:lpstr>
      <vt:lpstr>4 . Con thỏ </vt:lpstr>
      <vt:lpstr>5 . Con gà  </vt:lpstr>
      <vt:lpstr>6 .Con hổ</vt:lpstr>
      <vt:lpstr>7 . Con sư tử </vt:lpstr>
      <vt:lpstr>8 . Con chim</vt:lpstr>
      <vt:lpstr>9 . Con voi</vt:lpstr>
      <vt:lpstr>10 . Con bướm </vt:lpstr>
      <vt:lpstr>Video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 vật của em</dc:title>
  <dc:creator>ismail - [2010]</dc:creator>
  <cp:lastModifiedBy>user</cp:lastModifiedBy>
  <cp:revision>11</cp:revision>
  <dcterms:created xsi:type="dcterms:W3CDTF">2020-04-29T01:42:47Z</dcterms:created>
  <dcterms:modified xsi:type="dcterms:W3CDTF">2023-05-18T09:39:02Z</dcterms:modified>
</cp:coreProperties>
</file>