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0"/>
  </p:notesMasterIdLst>
  <p:sldIdLst>
    <p:sldId id="279" r:id="rId2"/>
    <p:sldId id="295" r:id="rId3"/>
    <p:sldId id="286" r:id="rId4"/>
    <p:sldId id="292" r:id="rId5"/>
    <p:sldId id="294" r:id="rId6"/>
    <p:sldId id="296" r:id="rId7"/>
    <p:sldId id="298" r:id="rId8"/>
    <p:sldId id="297" r:id="rId9"/>
  </p:sldIdLst>
  <p:sldSz cx="9144000" cy="5143500" type="screen16x9"/>
  <p:notesSz cx="6858000" cy="9144000"/>
  <p:embeddedFontLst>
    <p:embeddedFont>
      <p:font typeface="Franklin Gothic Medium" pitchFamily="34" charset="0"/>
      <p:regular r:id="rId11"/>
      <p:italic r:id="rId12"/>
    </p:embeddedFont>
    <p:embeddedFont>
      <p:font typeface="Franklin Gothic Book" pitchFamily="34" charset="0"/>
      <p:regular r:id="rId13"/>
      <p:italic r:id="rId14"/>
    </p:embeddedFont>
    <p:embeddedFont>
      <p:font typeface=".VnAvant" pitchFamily="34" charset="0"/>
      <p:regular r:id="rId15"/>
      <p:bold r:id="rId16"/>
      <p:italic r:id="rId17"/>
    </p:embeddedFont>
    <p:embeddedFont>
      <p:font typeface="Tunga" charset="0"/>
      <p:regular r:id="rId18"/>
      <p:bold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98" y="-5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25B2-3BC9-46F3-8A70-3296D290F2A4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FAAA0-28F9-4129-B7AD-C75899EF8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92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EFE13-D546-4A07-B275-4EA5675970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2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3" y="1297802"/>
            <a:ext cx="5648623" cy="903230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1853194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2925-0A28-42CA-9EEE-709C57058FB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7820-FA95-4A4E-8883-D07685362A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2925-0A28-42CA-9EEE-709C57058FB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7820-FA95-4A4E-8883-D07685362A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35087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35087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2925-0A28-42CA-9EEE-709C57058FB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7820-FA95-4A4E-8883-D07685362A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2925-0A28-42CA-9EEE-709C57058FB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7820-FA95-4A4E-8883-D07685362A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3"/>
            <a:ext cx="5650992" cy="90563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2925-0A28-42CA-9EEE-709C57058FB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7820-FA95-4A4E-8883-D07685362A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2925-0A28-42CA-9EEE-709C57058FB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7820-FA95-4A4E-8883-D07685362A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2925-0A28-42CA-9EEE-709C57058FB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7820-FA95-4A4E-8883-D07685362A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2925-0A28-42CA-9EEE-709C57058FB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7820-FA95-4A4E-8883-D07685362A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2925-0A28-42CA-9EEE-709C57058FB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7820-FA95-4A4E-8883-D07685362A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290639" y="-1290638"/>
            <a:ext cx="51435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8"/>
            <a:ext cx="5212080" cy="817070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1964184"/>
            <a:ext cx="3807779" cy="2493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2925-0A28-42CA-9EEE-709C57058FB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A17820-FA95-4A4E-8883-D07685362A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3786187"/>
            <a:ext cx="3571875" cy="13573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6"/>
            <a:ext cx="5486400" cy="65058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0" y="1635397"/>
            <a:ext cx="6096545" cy="555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2925-0A28-42CA-9EEE-709C57058FB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7820-FA95-4A4E-8883-D07685362A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3787975"/>
            <a:ext cx="3574257" cy="13555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3788469"/>
            <a:ext cx="9146380" cy="135503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1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6692925-0A28-42CA-9EEE-709C57058FB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EA17820-FA95-4A4E-8883-D07685362A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43" y="2144262"/>
            <a:ext cx="1365701" cy="1365701"/>
          </a:xfrm>
        </p:spPr>
      </p:pic>
      <p:pic>
        <p:nvPicPr>
          <p:cNvPr id="1026" name="Picture 2" descr="D:\0000-N¡M HOC 2020-2021\000- video DẠY GỬI PHỤ HUYNH\NEN PONPOWIT\anh-nen-power-point-89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7" y="-43081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1050012"/>
            <a:ext cx="6641758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TRƯỜNG MẦM NON BẮC CẦU</a:t>
            </a:r>
          </a:p>
          <a:p>
            <a:pPr algn="ctr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MGL A1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243" y="1509494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3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599" y="1276350"/>
            <a:ext cx="6858001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BẢI GIẢNG</a:t>
            </a:r>
          </a:p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tài: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abcd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Thế giới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LVPT: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Nguyễn Thị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Mến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28/02/2023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1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2" descr="Hình ảnh Nền Ếch, Ếch Vector Nền Và Tập Tin Tải về Miễn Phí | Png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ình ảnh Nền Ếch, Ếch Vector Nền Và Tập Tin Tải về Miễn Phí | Pngtre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ình ảnh Nền ếch, ếch Vector Nền Và Tập Tin Tải về Miễn Phí |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117"/>
            <a:ext cx="9132240" cy="528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hú Ếch Con Remix 🐸 Nhạc Thiếu Nhi Sôi Động Vui Nhộn Cho Bé Yêu ♫ Heo Con TV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15687.4816" end="3410.32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05200" y="2724150"/>
            <a:ext cx="1806575" cy="1806575"/>
          </a:xfrm>
        </p:spPr>
      </p:pic>
      <p:sp>
        <p:nvSpPr>
          <p:cNvPr id="7" name="Rectangle 6"/>
          <p:cNvSpPr/>
          <p:nvPr/>
        </p:nvSpPr>
        <p:spPr>
          <a:xfrm>
            <a:off x="163888" y="-23206"/>
            <a:ext cx="8976665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Cho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con”.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0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7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81" y="1814741"/>
            <a:ext cx="1600200" cy="161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92" y="1729567"/>
            <a:ext cx="1548078" cy="168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hâu Chấu Dễ Thương Tạo Dáng Cô Lập Trên Nền Trắng Hình minh họa Sẵn có -  Tải xuống Hình ảnh Ngay bây giờ - Bay - Hoạt động di chuyển, Châ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8" y="1759283"/>
            <a:ext cx="1821269" cy="165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117" y="1768132"/>
            <a:ext cx="1548078" cy="168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Châu Chấu Dễ Thương Tạo Dáng Cô Lập Trên Nền Trắng Hình minh họa Sẵn có -  Tải xuống Hình ảnh Ngay bây giờ - Bay - Hoạt động di chuyển, Châ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774" y="2005623"/>
            <a:ext cx="1821269" cy="165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439" y="1848567"/>
            <a:ext cx="1312870" cy="147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52847" y="3402384"/>
            <a:ext cx="8659022" cy="1690838"/>
            <a:chOff x="252847" y="3402384"/>
            <a:chExt cx="8659022" cy="1690838"/>
          </a:xfrm>
        </p:grpSpPr>
        <p:sp>
          <p:nvSpPr>
            <p:cNvPr id="4" name="TextBox 3"/>
            <p:cNvSpPr txBox="1"/>
            <p:nvPr/>
          </p:nvSpPr>
          <p:spPr>
            <a:xfrm>
              <a:off x="252847" y="3426748"/>
              <a:ext cx="1118752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latin typeface=".VnAvant" pitchFamily="34" charset="0"/>
                </a:rPr>
                <a:t>a</a:t>
              </a:r>
              <a:endParaRPr lang="en-US" sz="9600" b="1" dirty="0">
                <a:latin typeface=".VnAvant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55686" y="3402384"/>
              <a:ext cx="1287514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latin typeface=".VnAvant" pitchFamily="34" charset="0"/>
                </a:rPr>
                <a:t>b</a:t>
              </a:r>
              <a:endParaRPr lang="en-US" sz="9600" b="1" dirty="0">
                <a:latin typeface=".VnAvant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95600" y="3428652"/>
              <a:ext cx="1087583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latin typeface=".VnAvant" pitchFamily="34" charset="0"/>
                </a:rPr>
                <a:t>c</a:t>
              </a:r>
              <a:endParaRPr lang="en-US" sz="9600" b="1" dirty="0">
                <a:latin typeface=".VnAvant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07022" y="3523562"/>
              <a:ext cx="1118752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latin typeface=".VnAvant" pitchFamily="34" charset="0"/>
                </a:rPr>
                <a:t>a</a:t>
              </a:r>
              <a:endParaRPr lang="en-US" sz="9600" b="1" dirty="0">
                <a:latin typeface=".VnAvant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76738" y="3452498"/>
              <a:ext cx="1287514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latin typeface=".VnAvant" pitchFamily="34" charset="0"/>
                </a:rPr>
                <a:t>b</a:t>
              </a:r>
              <a:endParaRPr lang="en-US" sz="9600" b="1" dirty="0">
                <a:latin typeface=".VnAvant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97879" y="3402384"/>
              <a:ext cx="1113990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latin typeface=".VnAvant" pitchFamily="34" charset="0"/>
                </a:rPr>
                <a:t>c</a:t>
              </a:r>
              <a:endParaRPr lang="en-US" sz="9600" b="1" dirty="0">
                <a:latin typeface=".VnAvant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-25892" y="-1209"/>
            <a:ext cx="92399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abc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 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 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 Cho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5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695" y="91013"/>
            <a:ext cx="431430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3040"/>
            <a:ext cx="4829695" cy="345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28600" y="3573840"/>
            <a:ext cx="8884920" cy="1569660"/>
            <a:chOff x="228600" y="3573840"/>
            <a:chExt cx="8884920" cy="1569660"/>
          </a:xfrm>
        </p:grpSpPr>
        <p:sp>
          <p:nvSpPr>
            <p:cNvPr id="7" name="TextBox 6"/>
            <p:cNvSpPr txBox="1"/>
            <p:nvPr/>
          </p:nvSpPr>
          <p:spPr>
            <a:xfrm>
              <a:off x="228600" y="3573840"/>
              <a:ext cx="914399" cy="15696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latin typeface=".VnAvant" pitchFamily="34" charset="0"/>
                </a:rPr>
                <a:t>a</a:t>
              </a:r>
              <a:endParaRPr lang="en-US" sz="9600" b="1" dirty="0">
                <a:latin typeface=".VnAvant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76400" y="3573840"/>
              <a:ext cx="959160" cy="15696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latin typeface=".VnAvant" pitchFamily="34" charset="0"/>
                </a:rPr>
                <a:t>b</a:t>
              </a:r>
              <a:endParaRPr lang="en-US" sz="9600" b="1" dirty="0">
                <a:latin typeface=".VnAvant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39391" y="3573840"/>
              <a:ext cx="1087583" cy="15696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latin typeface=".VnAvant" pitchFamily="34" charset="0"/>
                </a:rPr>
                <a:t>c</a:t>
              </a:r>
              <a:endParaRPr lang="en-US" sz="9600" b="1" dirty="0">
                <a:latin typeface=".VnAvant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15146" y="3573840"/>
              <a:ext cx="914399" cy="15696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latin typeface=".VnAvant" pitchFamily="34" charset="0"/>
                </a:rPr>
                <a:t>a</a:t>
              </a:r>
              <a:endParaRPr lang="en-US" sz="9600" b="1" dirty="0">
                <a:latin typeface=".VnAvant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62946" y="3573840"/>
              <a:ext cx="959160" cy="15696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latin typeface=".VnAvant" pitchFamily="34" charset="0"/>
                </a:rPr>
                <a:t>b</a:t>
              </a:r>
              <a:endParaRPr lang="en-US" sz="9600" b="1" dirty="0">
                <a:latin typeface=".VnAvant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25937" y="3573840"/>
              <a:ext cx="1087583" cy="15696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latin typeface=".VnAvant" pitchFamily="34" charset="0"/>
                </a:rPr>
                <a:t>c</a:t>
              </a:r>
              <a:endParaRPr lang="en-US" sz="9600" b="1" dirty="0">
                <a:latin typeface=".VnAvan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936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514350"/>
            <a:ext cx="762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2: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abcd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701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Tranh tô màu con cá, con chim, con ong, con bướm | Trường Mầm Non Hạnh Phú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32412"/>
            <a:ext cx="4419600" cy="315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4421"/>
            <a:ext cx="4400202" cy="315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288730"/>
            <a:ext cx="9753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? 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2, 3, 4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a,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b,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c,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: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trẻ:Các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38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Tranh tô màu con cá, con chim, con ong, con bướm | Trường Mầm Non Hạnh Phú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32412"/>
            <a:ext cx="4419600" cy="315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4421"/>
            <a:ext cx="4400202" cy="315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6377" y="3573840"/>
            <a:ext cx="914399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.VnAvant" pitchFamily="34" charset="0"/>
              </a:rPr>
              <a:t>a</a:t>
            </a:r>
            <a:endParaRPr lang="en-US" sz="96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3539956"/>
            <a:ext cx="914399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.VnAvant" pitchFamily="34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200" y="3538057"/>
            <a:ext cx="914399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.VnAvant" pitchFamily="34" charset="0"/>
              </a:rPr>
              <a:t>c</a:t>
            </a:r>
            <a:endParaRPr lang="en-US" sz="96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3539323"/>
            <a:ext cx="914399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.VnAvant" pitchFamily="34" charset="0"/>
              </a:rPr>
              <a:t>d</a:t>
            </a:r>
            <a:endParaRPr lang="en-US" sz="96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3536791"/>
            <a:ext cx="914399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.VnAvant" pitchFamily="34" charset="0"/>
              </a:rPr>
              <a:t>a</a:t>
            </a:r>
            <a:endParaRPr lang="en-US" sz="96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3536791"/>
            <a:ext cx="914399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.VnAvant" pitchFamily="34" charset="0"/>
              </a:rPr>
              <a:t>b</a:t>
            </a:r>
            <a:endParaRPr lang="en-US" sz="96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09261" y="3536791"/>
            <a:ext cx="914399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.VnAvant" pitchFamily="34" charset="0"/>
              </a:rPr>
              <a:t>c</a:t>
            </a:r>
            <a:endParaRPr lang="en-US" sz="96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24800" y="3536158"/>
            <a:ext cx="10668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.VnAvant" pitchFamily="34" charset="0"/>
              </a:rPr>
              <a:t>d</a:t>
            </a:r>
            <a:endParaRPr lang="en-US" sz="96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92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UUID" val="{2783A50D-63B4-4CF2-88A0-ABD18B9DC3B8}"/>
  <p:tag name="ISPRING_RESOURCE_FOLDER" val="D:\001-NH 2022-2023\GIÁO ÁN\LQCC I T C- có ô cửa bí mật\"/>
  <p:tag name="ISPRING_PRESENTATION_PATH" val="D:\001-NH 2022-2023\GIÁO ÁN\LQCC I T C- có ô cửa bí mật.pptx"/>
  <p:tag name="ISPRING_PROJECT_VERSION" val="9"/>
  <p:tag name="ISPRING_PROJECT_FOLDER_UPDATED" val="1"/>
  <p:tag name="ISPRING_SCREEN_RECS_UPDATED" val="D:\001-NH 2022-2023\GIÁO ÁN\LQCC I T C- có ô cửa bí mật\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457&quot;&gt;&lt;property id=&quot;20148&quot; value=&quot;5&quot;/&gt;&lt;property id=&quot;20300&quot; value=&quot;Slide 1&quot;/&gt;&lt;property id=&quot;20307&quot; value=&quot;279&quot;/&gt;&lt;/object&gt;&lt;object type=&quot;3&quot; unique_id=&quot;10977&quot;&gt;&lt;property id=&quot;20148&quot; value=&quot;5&quot;/&gt;&lt;property id=&quot;20300&quot; value=&quot;Slide 3&quot;/&gt;&lt;property id=&quot;20307&quot; value=&quot;286&quot;/&gt;&lt;/object&gt;&lt;object type=&quot;3&quot; unique_id=&quot;11205&quot;&gt;&lt;property id=&quot;20148&quot; value=&quot;5&quot;/&gt;&lt;property id=&quot;20300&quot; value=&quot;Slide 2&quot;/&gt;&lt;property id=&quot;20307&quot; value=&quot;295&quot;/&gt;&lt;/object&gt;&lt;object type=&quot;3&quot; unique_id=&quot;11206&quot;&gt;&lt;property id=&quot;20148&quot; value=&quot;5&quot;/&gt;&lt;property id=&quot;20300&quot; value=&quot;Slide 4&quot;/&gt;&lt;property id=&quot;20307&quot; value=&quot;292&quot;/&gt;&lt;/object&gt;&lt;object type=&quot;3&quot; unique_id=&quot;11207&quot;&gt;&lt;property id=&quot;20148&quot; value=&quot;5&quot;/&gt;&lt;property id=&quot;20300&quot; value=&quot;Slide 5&quot;/&gt;&lt;property id=&quot;20307&quot; value=&quot;294&quot;/&gt;&lt;/object&gt;&lt;object type=&quot;3&quot; unique_id=&quot;11208&quot;&gt;&lt;property id=&quot;20148&quot; value=&quot;5&quot;/&gt;&lt;property id=&quot;20300&quot; value=&quot;Slide 6&quot;/&gt;&lt;property id=&quot;20307&quot; value=&quot;296&quot;/&gt;&lt;/object&gt;&lt;object type=&quot;3&quot; unique_id=&quot;11276&quot;&gt;&lt;property id=&quot;20148&quot; value=&quot;5&quot;/&gt;&lt;property id=&quot;20300&quot; value=&quot;Slide 8&quot;/&gt;&lt;property id=&quot;20307&quot; value=&quot;297&quot;/&gt;&lt;/object&gt;&lt;object type=&quot;3&quot; unique_id=&quot;11313&quot;&gt;&lt;property id=&quot;20148&quot; value=&quot;5&quot;/&gt;&lt;property id=&quot;20300&quot; value=&quot;Slide 7&quot;/&gt;&lt;property id=&quot;20307&quot; value=&quot;29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355</TotalTime>
  <Words>416</Words>
  <Application>Microsoft Office PowerPoint</Application>
  <PresentationFormat>On-screen Show (16:9)</PresentationFormat>
  <Paragraphs>50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Franklin Gothic Medium</vt:lpstr>
      <vt:lpstr>Franklin Gothic Book</vt:lpstr>
      <vt:lpstr>Times New Roman</vt:lpstr>
      <vt:lpstr>.VnAvant</vt:lpstr>
      <vt:lpstr>Tunga</vt:lpstr>
      <vt:lpstr>Wingdings</vt:lpstr>
      <vt:lpstr>Calibri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26</cp:revision>
  <dcterms:created xsi:type="dcterms:W3CDTF">2022-12-20T15:17:25Z</dcterms:created>
  <dcterms:modified xsi:type="dcterms:W3CDTF">2023-04-07T02:01:35Z</dcterms:modified>
</cp:coreProperties>
</file>