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7843"/>
          <a:stretch/>
        </p:blipFill>
        <p:spPr>
          <a:xfrm>
            <a:off x="0" y="4830"/>
            <a:ext cx="9395520" cy="6858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504" y="2420888"/>
            <a:ext cx="903649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gian:20-25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Đặng Thị Thanh Tú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42776" y="1053450"/>
            <a:ext cx="72008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UỶ BAN NHÂN DÂN </a:t>
            </a:r>
            <a:r>
              <a:rPr lang="vi-VN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QUẬN LONG BIÊN</a:t>
            </a: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vi-VN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BẮC CẦU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131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 hình học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Nothing1010</cp:lastModifiedBy>
  <cp:revision>12</cp:revision>
  <dcterms:created xsi:type="dcterms:W3CDTF">2022-12-06T13:50:25Z</dcterms:created>
  <dcterms:modified xsi:type="dcterms:W3CDTF">2023-04-05T08:37:18Z</dcterms:modified>
</cp:coreProperties>
</file>