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56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../media/media1.WAV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1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23.wmf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15746-7492-476F-8758-ED9B093E1E38}"/>
              </a:ext>
            </a:extLst>
          </p:cNvPr>
          <p:cNvSpPr/>
          <p:nvPr/>
        </p:nvSpPr>
        <p:spPr>
          <a:xfrm>
            <a:off x="2163625" y="497879"/>
            <a:ext cx="828261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MN BẮC CẦU</a:t>
            </a:r>
          </a:p>
          <a:p>
            <a:pPr algn="ctr">
              <a:defRPr/>
            </a:pPr>
            <a:endParaRPr lang="en-US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defRPr/>
            </a:pPr>
            <a:r>
              <a:rPr lang="en-US" sz="2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39" y="4584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09" y="1482502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4" y="-235436"/>
            <a:ext cx="11595652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02" y="1479399"/>
            <a:ext cx="1104566" cy="11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xmlns="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xmlns="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xmlns="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xmlns="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xmlns="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xmlns="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xmlns="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xmlns="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xmlns="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xmlns="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xmlns="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xmlns="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xmlns="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xmlns="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xmlns="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xmlns="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xmlns="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xmlns="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xmlns="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xmlns="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xmlns="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xmlns="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xmlns="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xmlns="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xmlns="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xmlns="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xmlns="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xmlns="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xmlns="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xmlns="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xmlns="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xmlns="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xmlns="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xmlns="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xmlns="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xmlns="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xmlns="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xmlns="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xmlns="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xmlns="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xmlns="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xmlns="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xmlns="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xmlns="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xmlns="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xmlns="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xmlns="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xmlns="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xmlns="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xmlns="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xmlns="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xmlns="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xmlns="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xmlns="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xmlns="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xmlns="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xmlns="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xmlns="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xmlns="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xmlns="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xmlns="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xmlns="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xmlns="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xmlns="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xmlns="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xmlns="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xmlns="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xmlns="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xmlns="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xmlns="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xmlns="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xmlns="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xmlns="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xmlns="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xmlns="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xmlns="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xmlns="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xmlns="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xmlns="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xmlns="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xmlns="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xmlns="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xmlns="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xmlns="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xmlns="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xmlns="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xmlns="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xmlns="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xmlns="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xmlns="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xmlns="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xmlns="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xmlns="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xmlns="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xmlns="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xmlns="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xmlns="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xmlns="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xmlns="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xmlns="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xmlns="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xmlns="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xmlns="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xmlns="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xmlns="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xmlns="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xmlns="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xmlns="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xmlns="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xmlns="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xmlns="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xmlns="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xmlns="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xmlns="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xmlns="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xmlns="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xmlns="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xmlns="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xmlns="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xmlns="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xmlns="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xmlns="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xmlns="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xmlns="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xmlns="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xmlns="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xmlns="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xmlns="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xmlns="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xmlns="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xmlns="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xmlns="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xmlns="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xmlns="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xmlns="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xmlns="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xmlns="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xmlns="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xmlns="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xmlns="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xmlns="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xmlns="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xmlns="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xmlns="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xmlns="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xmlns="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xmlns="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xmlns="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xmlns="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xmlns="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xmlns="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xmlns="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xmlns="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xmlns="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xmlns="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230</Words>
  <Application>Microsoft Office PowerPoint</Application>
  <PresentationFormat>Custom</PresentationFormat>
  <Paragraphs>63</Paragraphs>
  <Slides>16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16</cp:revision>
  <dcterms:created xsi:type="dcterms:W3CDTF">2022-03-17T01:23:07Z</dcterms:created>
  <dcterms:modified xsi:type="dcterms:W3CDTF">2023-04-07T02:01:14Z</dcterms:modified>
</cp:coreProperties>
</file>