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90" r:id="rId6"/>
    <p:sldId id="257" r:id="rId7"/>
    <p:sldId id="258" r:id="rId8"/>
    <p:sldId id="262" r:id="rId9"/>
    <p:sldId id="259" r:id="rId10"/>
    <p:sldId id="263" r:id="rId11"/>
    <p:sldId id="282" r:id="rId12"/>
    <p:sldId id="260" r:id="rId13"/>
    <p:sldId id="266" r:id="rId14"/>
    <p:sldId id="265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83" r:id="rId23"/>
    <p:sldId id="284" r:id="rId24"/>
    <p:sldId id="277" r:id="rId25"/>
    <p:sldId id="285" r:id="rId26"/>
    <p:sldId id="278" r:id="rId27"/>
    <p:sldId id="286" r:id="rId28"/>
    <p:sldId id="280" r:id="rId29"/>
    <p:sldId id="287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14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gif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5.gif"/><Relationship Id="rId4" Type="http://schemas.openxmlformats.org/officeDocument/2006/relationships/image" Target="../media/image6.pn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18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2" Type="http://schemas.openxmlformats.org/officeDocument/2006/relationships/image" Target="../media/image5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18" Type="http://schemas.openxmlformats.org/officeDocument/2006/relationships/image" Target="../media/image18.gif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10DA-641C-4A55-AA8C-633E5D2C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1. Kiến thức: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nhớ tên truyện “Chuyện của Thỏ con” và các nhân vật trong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hiểu nội dung câu chuyện.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2. Kỹ năng: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nghe truyện, hiểu và trả lời được các câu hỏi của cô đưa ra theo nội dung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khả năng chú ý, ghi nhớ có chủ định.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trả lời to, rõ ràng,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ngôn ngữ rõ ràng, mạch lạc, trẻ trả lời to,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3. Thái độ 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tham gia hoạt động cùng cô.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994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C4BA-E642-4C5D-A4E9-21A9E17C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3. Hoạt động 3: Kết thúc</a:t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Trò chơi: “ Trời nắng trời mưa” 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cho trẻ chơi 1-2 lần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hỏi lại trẻ tên câu chuyện 1 lần nữa và nhận xét tuyên dương khuyến khích trẻ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132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753</Words>
  <Application>Microsoft Office PowerPoint</Application>
  <PresentationFormat>Màn hình rộng</PresentationFormat>
  <Paragraphs>37</Paragraphs>
  <Slides>28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12268</cp:lastModifiedBy>
  <cp:revision>32</cp:revision>
  <dcterms:created xsi:type="dcterms:W3CDTF">2020-10-28T12:19:13Z</dcterms:created>
  <dcterms:modified xsi:type="dcterms:W3CDTF">2023-04-06T13:52:59Z</dcterms:modified>
</cp:coreProperties>
</file>