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1C"/>
    <a:srgbClr val="FB98C4"/>
    <a:srgbClr val="FA7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A41B-5E3F-4040-832D-997AD771A5BE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D046-84F0-4A4F-9466-B539D88FFA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73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miếng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ở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3D046-84F0-4A4F-9466-B539D88FFA7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9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9D3A-8231-43F4-89E8-978CBBBA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8F51F-F818-4E12-9EE7-DAB516099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69038-FA5F-4ED6-BE64-C38517C1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8716-7D45-4D08-A4E7-5F4308DA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73D4-05E9-44F1-A9FC-08052E1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078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BE85-A618-4B23-8213-9AEA46F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C40C7-1FEC-4923-822B-6F7E26657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6C06A-2F37-4C29-8B35-4285CF02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D5B95-A4BF-4C22-873D-A26ECEDF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6750-E3BE-4721-9F28-E38E516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BF338-16B1-49D2-958A-880E4767C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AB85E-6C4F-414E-95CD-8C84DA0F4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BFF9F-6B7D-48F4-91CC-B1A7B939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576F8-D598-4D99-9EF2-7A46A0C0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6363-1A15-4BF9-8F61-0649F6EC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2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FABA-EAFE-4A75-9000-D4CAEE11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8B7B-697B-4080-93C1-73DD39AD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1EA68-530E-4DAE-A15E-E2AC6747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4703-37FC-473F-BC55-C2E1B8CC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D0F6D-4588-4D8B-B25E-EEA91447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5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F13A-FEDA-49B4-8534-12490E9D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49E10-8D73-4BBA-AF4D-7C9D32D65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39EB-5884-4550-90CE-3C8E6FB4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3E15-DE0C-4779-AAC1-E6B9E186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FB151-D0BC-4830-8337-0A45F272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1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6805-0580-44FC-A2BF-85B411ED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87F5-F324-42A0-BB72-86DAF9B29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E4B00-08AE-478A-8342-81CB50BEA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9E76F-F5E9-4BD5-986F-740A7589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23140-0438-4324-B678-9EC53A7D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26ADD-B6A8-4679-9D86-6A4617C9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79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3C99-F64B-415E-ABBD-6CF0B6FA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D9EE-A83C-4832-8294-94BEB050B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AB2B4-D40C-4DE1-9A9D-57EBC421A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CFF2E-04D5-4181-A055-7ACF970F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963EE-FB7E-4E85-B28D-B156E93C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635BF-501F-4CBA-8664-D8725647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F4083-9C6E-48DF-85CF-FDDA3DC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795EE-BC12-4C83-BA77-6C02AAC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27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C1EB-8D89-4886-8C1C-1B81EF7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090F2-73B9-43AF-9BB6-3C5D8B7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154BA-D105-4975-BDDF-44832134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5FCAF-AB50-438F-811E-5C714EDB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0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293A3-184A-4ECC-AB85-78F8E323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7EB90-E2D1-41DC-B263-F0ABC0D4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315AD-CC6C-4E92-88CF-69EC3283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81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7849-2EA5-4379-ADC0-38A743F2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3ED5-4F7F-434B-BB6D-CEBCA411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80C1D-7D13-4F03-A1A6-44859FB86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11EF2-277A-4016-A603-DCEC5171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41101-62D9-426B-AE1D-FA090FFC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82C03-96A4-4703-A904-2550F565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3B18-6901-4EA2-8DB5-8E4195A5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348E1-5085-4353-AF37-51B3983DC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5AF5-F6A9-4EAE-8263-45A53A63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A888-A379-42A5-BFB0-191303AD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9E357-BC39-4FD1-9A56-74F2529A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8F94F-1397-4D37-B2B7-AEC890E2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1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4009C-8385-462F-AA9D-0DDC74E74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7282D-2217-4129-B008-8652BE2F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A1F8-82F9-4D75-914D-CC3953666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D9C2-8C24-4CED-917D-93A0E8C9B899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7B9BF-F234-4396-BF21-3EDD070BD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72E2-6506-4D90-A664-BB0FB53D9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43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4A8-BB1F-44CC-8E76-11A143F6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" y="-62579"/>
            <a:ext cx="12192000" cy="6920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641908-05D2-444F-A41C-54B8E6D5CA6F}"/>
              </a:ext>
            </a:extLst>
          </p:cNvPr>
          <p:cNvSpPr txBox="1"/>
          <p:nvPr/>
        </p:nvSpPr>
        <p:spPr>
          <a:xfrm>
            <a:off x="1809344" y="1011675"/>
            <a:ext cx="83657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A709A"/>
                </a:solidFill>
              </a:rPr>
              <a:t>Trò</a:t>
            </a:r>
            <a:r>
              <a:rPr lang="en-US" sz="8800" dirty="0">
                <a:solidFill>
                  <a:srgbClr val="FA709A"/>
                </a:solidFill>
              </a:rPr>
              <a:t> </a:t>
            </a:r>
            <a:r>
              <a:rPr lang="en-US" sz="8800" dirty="0" err="1">
                <a:solidFill>
                  <a:srgbClr val="FA709A"/>
                </a:solidFill>
              </a:rPr>
              <a:t>chơi</a:t>
            </a:r>
            <a:endParaRPr lang="en-US" sz="8800" dirty="0">
              <a:solidFill>
                <a:srgbClr val="FA709A"/>
              </a:solidFill>
            </a:endParaRPr>
          </a:p>
          <a:p>
            <a:pPr algn="ctr"/>
            <a:r>
              <a:rPr lang="en-US" sz="6000" dirty="0" err="1">
                <a:solidFill>
                  <a:srgbClr val="F8C01C"/>
                </a:solidFill>
              </a:rPr>
              <a:t>Tìm</a:t>
            </a:r>
            <a:r>
              <a:rPr lang="en-US" sz="6000" dirty="0">
                <a:solidFill>
                  <a:srgbClr val="F8C01C"/>
                </a:solidFill>
              </a:rPr>
              <a:t> </a:t>
            </a:r>
            <a:r>
              <a:rPr lang="en-US" sz="6000" dirty="0" err="1">
                <a:solidFill>
                  <a:srgbClr val="F8C01C"/>
                </a:solidFill>
              </a:rPr>
              <a:t>miếng</a:t>
            </a:r>
            <a:r>
              <a:rPr lang="en-US" sz="6000" dirty="0">
                <a:solidFill>
                  <a:srgbClr val="F8C01C"/>
                </a:solidFill>
              </a:rPr>
              <a:t> </a:t>
            </a:r>
            <a:r>
              <a:rPr lang="en-US" sz="6000" dirty="0" err="1">
                <a:solidFill>
                  <a:srgbClr val="F8C01C"/>
                </a:solidFill>
              </a:rPr>
              <a:t>ghép</a:t>
            </a:r>
            <a:r>
              <a:rPr lang="en-US" sz="6000" dirty="0">
                <a:solidFill>
                  <a:srgbClr val="F8C01C"/>
                </a:solidFill>
              </a:rPr>
              <a:t> </a:t>
            </a:r>
            <a:r>
              <a:rPr lang="en-US" sz="6000" dirty="0" err="1">
                <a:solidFill>
                  <a:srgbClr val="F8C01C"/>
                </a:solidFill>
              </a:rPr>
              <a:t>còn</a:t>
            </a:r>
            <a:r>
              <a:rPr lang="en-US" sz="6000" dirty="0">
                <a:solidFill>
                  <a:srgbClr val="F8C01C"/>
                </a:solidFill>
              </a:rPr>
              <a:t> </a:t>
            </a:r>
            <a:r>
              <a:rPr lang="en-US" sz="6000" dirty="0" err="1">
                <a:solidFill>
                  <a:srgbClr val="F8C01C"/>
                </a:solidFill>
              </a:rPr>
              <a:t>thiếu</a:t>
            </a:r>
            <a:endParaRPr lang="en-US" sz="6000" dirty="0">
              <a:solidFill>
                <a:srgbClr val="F8C01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E0C1D-4AB2-49B2-B88B-7D9B43F97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2609850" cy="175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65E49-DCBF-49B8-AD77-DDF73962EEB1}"/>
              </a:ext>
            </a:extLst>
          </p:cNvPr>
          <p:cNvSpPr txBox="1"/>
          <p:nvPr/>
        </p:nvSpPr>
        <p:spPr>
          <a:xfrm flipH="1">
            <a:off x="131120" y="5430826"/>
            <a:ext cx="2347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Lớp học </a:t>
            </a:r>
            <a:r>
              <a:rPr lang="en-US" sz="2400" b="1" dirty="0" err="1"/>
              <a:t>vui</a:t>
            </a:r>
            <a:r>
              <a:rPr lang="en-US" sz="2400" b="1" dirty="0"/>
              <a:t>  </a:t>
            </a:r>
            <a:r>
              <a:rPr lang="en-US" sz="2400" b="1" dirty="0" err="1"/>
              <a:t>vẻ</a:t>
            </a:r>
            <a:endParaRPr lang="en-US" sz="2400" b="1" dirty="0"/>
          </a:p>
          <a:p>
            <a:pPr algn="ctr"/>
            <a:r>
              <a:rPr lang="en-US" sz="2400" b="1" dirty="0" err="1"/>
              <a:t>Khối</a:t>
            </a:r>
            <a:r>
              <a:rPr lang="en-US" sz="2400" b="1" dirty="0"/>
              <a:t> </a:t>
            </a:r>
            <a:r>
              <a:rPr lang="en-US" sz="2400" b="1" dirty="0" smtClean="0"/>
              <a:t>MGL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24568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C5BFB76-9A0C-4967-B801-9C25E8719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2" t="19416" r="22688" b="30569"/>
          <a:stretch/>
        </p:blipFill>
        <p:spPr>
          <a:xfrm>
            <a:off x="9924248" y="4839863"/>
            <a:ext cx="2118468" cy="1884293"/>
          </a:xfrm>
          <a:custGeom>
            <a:avLst/>
            <a:gdLst>
              <a:gd name="connsiteX0" fmla="*/ 1883732 w 2118468"/>
              <a:gd name="connsiteY0" fmla="*/ 0 h 1884293"/>
              <a:gd name="connsiteX1" fmla="*/ 1883932 w 2118468"/>
              <a:gd name="connsiteY1" fmla="*/ 675312 h 1884293"/>
              <a:gd name="connsiteX2" fmla="*/ 1891244 w 2118468"/>
              <a:gd name="connsiteY2" fmla="*/ 676043 h 1884293"/>
              <a:gd name="connsiteX3" fmla="*/ 2118468 w 2118468"/>
              <a:gd name="connsiteY3" fmla="*/ 945201 h 1884293"/>
              <a:gd name="connsiteX4" fmla="*/ 1892639 w 2118468"/>
              <a:gd name="connsiteY4" fmla="*/ 1213182 h 1884293"/>
              <a:gd name="connsiteX5" fmla="*/ 1884093 w 2118468"/>
              <a:gd name="connsiteY5" fmla="*/ 1213993 h 1884293"/>
              <a:gd name="connsiteX6" fmla="*/ 1884292 w 2118468"/>
              <a:gd name="connsiteY6" fmla="*/ 1883732 h 1884293"/>
              <a:gd name="connsiteX7" fmla="*/ 560 w 2118468"/>
              <a:gd name="connsiteY7" fmla="*/ 1884293 h 1884293"/>
              <a:gd name="connsiteX8" fmla="*/ 0 w 2118468"/>
              <a:gd name="connsiteY8" fmla="*/ 560 h 1884293"/>
              <a:gd name="connsiteX9" fmla="*/ 656998 w 2118468"/>
              <a:gd name="connsiteY9" fmla="*/ 365 h 1884293"/>
              <a:gd name="connsiteX10" fmla="*/ 656025 w 2118468"/>
              <a:gd name="connsiteY10" fmla="*/ 9916 h 1884293"/>
              <a:gd name="connsiteX11" fmla="*/ 940439 w 2118468"/>
              <a:gd name="connsiteY11" fmla="*/ 284792 h 1884293"/>
              <a:gd name="connsiteX12" fmla="*/ 1223428 w 2118468"/>
              <a:gd name="connsiteY12" fmla="*/ 11390 h 1884293"/>
              <a:gd name="connsiteX13" fmla="*/ 1222231 w 2118468"/>
              <a:gd name="connsiteY13" fmla="*/ 197 h 18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8468" h="1884293">
                <a:moveTo>
                  <a:pt x="1883732" y="0"/>
                </a:moveTo>
                <a:lnTo>
                  <a:pt x="1883932" y="675312"/>
                </a:lnTo>
                <a:lnTo>
                  <a:pt x="1891244" y="676043"/>
                </a:lnTo>
                <a:cubicBezTo>
                  <a:pt x="2020589" y="701942"/>
                  <a:pt x="2118123" y="812724"/>
                  <a:pt x="2118468" y="945201"/>
                </a:cubicBezTo>
                <a:cubicBezTo>
                  <a:pt x="2118811" y="1077678"/>
                  <a:pt x="2021851" y="1187956"/>
                  <a:pt x="1892639" y="1213182"/>
                </a:cubicBezTo>
                <a:lnTo>
                  <a:pt x="1884093" y="1213993"/>
                </a:lnTo>
                <a:lnTo>
                  <a:pt x="1884292" y="1883732"/>
                </a:lnTo>
                <a:lnTo>
                  <a:pt x="560" y="1884293"/>
                </a:lnTo>
                <a:lnTo>
                  <a:pt x="0" y="560"/>
                </a:lnTo>
                <a:lnTo>
                  <a:pt x="656998" y="365"/>
                </a:lnTo>
                <a:lnTo>
                  <a:pt x="656025" y="9916"/>
                </a:lnTo>
                <a:cubicBezTo>
                  <a:pt x="656419" y="161320"/>
                  <a:pt x="783755" y="284385"/>
                  <a:pt x="940439" y="284792"/>
                </a:cubicBezTo>
                <a:cubicBezTo>
                  <a:pt x="1097122" y="285199"/>
                  <a:pt x="1223821" y="162792"/>
                  <a:pt x="1223428" y="11390"/>
                </a:cubicBezTo>
                <a:lnTo>
                  <a:pt x="1222231" y="19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49FB91-502E-4FE8-821E-BCA5128979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20772" r="45225" b="29214"/>
          <a:stretch/>
        </p:blipFill>
        <p:spPr>
          <a:xfrm>
            <a:off x="9780842" y="368388"/>
            <a:ext cx="2118439" cy="1884293"/>
          </a:xfrm>
          <a:custGeom>
            <a:avLst/>
            <a:gdLst>
              <a:gd name="connsiteX0" fmla="*/ 1883703 w 2118439"/>
              <a:gd name="connsiteY0" fmla="*/ 0 h 1884293"/>
              <a:gd name="connsiteX1" fmla="*/ 1883904 w 2118439"/>
              <a:gd name="connsiteY1" fmla="*/ 675312 h 1884293"/>
              <a:gd name="connsiteX2" fmla="*/ 1891215 w 2118439"/>
              <a:gd name="connsiteY2" fmla="*/ 676043 h 1884293"/>
              <a:gd name="connsiteX3" fmla="*/ 2118439 w 2118439"/>
              <a:gd name="connsiteY3" fmla="*/ 945201 h 1884293"/>
              <a:gd name="connsiteX4" fmla="*/ 1892610 w 2118439"/>
              <a:gd name="connsiteY4" fmla="*/ 1213182 h 1884293"/>
              <a:gd name="connsiteX5" fmla="*/ 1884065 w 2118439"/>
              <a:gd name="connsiteY5" fmla="*/ 1213993 h 1884293"/>
              <a:gd name="connsiteX6" fmla="*/ 1884264 w 2118439"/>
              <a:gd name="connsiteY6" fmla="*/ 1883732 h 1884293"/>
              <a:gd name="connsiteX7" fmla="*/ 531 w 2118439"/>
              <a:gd name="connsiteY7" fmla="*/ 1884293 h 1884293"/>
              <a:gd name="connsiteX8" fmla="*/ 0 w 2118439"/>
              <a:gd name="connsiteY8" fmla="*/ 97791 h 1884293"/>
              <a:gd name="connsiteX9" fmla="*/ 1861 w 2118439"/>
              <a:gd name="connsiteY9" fmla="*/ 97790 h 1884293"/>
              <a:gd name="connsiteX10" fmla="*/ 1861 w 2118439"/>
              <a:gd name="connsiteY10" fmla="*/ 560 h 1884293"/>
              <a:gd name="connsiteX11" fmla="*/ 656969 w 2118439"/>
              <a:gd name="connsiteY11" fmla="*/ 365 h 1884293"/>
              <a:gd name="connsiteX12" fmla="*/ 655996 w 2118439"/>
              <a:gd name="connsiteY12" fmla="*/ 9916 h 1884293"/>
              <a:gd name="connsiteX13" fmla="*/ 940410 w 2118439"/>
              <a:gd name="connsiteY13" fmla="*/ 284792 h 1884293"/>
              <a:gd name="connsiteX14" fmla="*/ 1223399 w 2118439"/>
              <a:gd name="connsiteY14" fmla="*/ 11390 h 1884293"/>
              <a:gd name="connsiteX15" fmla="*/ 1222202 w 2118439"/>
              <a:gd name="connsiteY15" fmla="*/ 197 h 18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8439" h="1884293">
                <a:moveTo>
                  <a:pt x="1883703" y="0"/>
                </a:moveTo>
                <a:lnTo>
                  <a:pt x="1883904" y="675312"/>
                </a:lnTo>
                <a:lnTo>
                  <a:pt x="1891215" y="676043"/>
                </a:lnTo>
                <a:cubicBezTo>
                  <a:pt x="2020560" y="701942"/>
                  <a:pt x="2118094" y="812724"/>
                  <a:pt x="2118439" y="945201"/>
                </a:cubicBezTo>
                <a:cubicBezTo>
                  <a:pt x="2118782" y="1077678"/>
                  <a:pt x="2021822" y="1187956"/>
                  <a:pt x="1892610" y="1213182"/>
                </a:cubicBezTo>
                <a:lnTo>
                  <a:pt x="1884065" y="1213993"/>
                </a:lnTo>
                <a:lnTo>
                  <a:pt x="1884264" y="1883732"/>
                </a:lnTo>
                <a:lnTo>
                  <a:pt x="531" y="1884293"/>
                </a:lnTo>
                <a:lnTo>
                  <a:pt x="0" y="97791"/>
                </a:lnTo>
                <a:lnTo>
                  <a:pt x="1861" y="97790"/>
                </a:lnTo>
                <a:lnTo>
                  <a:pt x="1861" y="560"/>
                </a:lnTo>
                <a:lnTo>
                  <a:pt x="656969" y="365"/>
                </a:lnTo>
                <a:lnTo>
                  <a:pt x="655996" y="9916"/>
                </a:lnTo>
                <a:cubicBezTo>
                  <a:pt x="656390" y="161319"/>
                  <a:pt x="783726" y="284385"/>
                  <a:pt x="940410" y="284792"/>
                </a:cubicBezTo>
                <a:cubicBezTo>
                  <a:pt x="1097094" y="285199"/>
                  <a:pt x="1223793" y="162792"/>
                  <a:pt x="1223399" y="11390"/>
                </a:cubicBezTo>
                <a:lnTo>
                  <a:pt x="1222202" y="19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D994DA9-B464-4C81-93DD-4857E2E57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9360" r="45165" b="625"/>
          <a:stretch/>
        </p:blipFill>
        <p:spPr>
          <a:xfrm>
            <a:off x="2242560" y="3193683"/>
            <a:ext cx="2118465" cy="1884290"/>
          </a:xfrm>
          <a:custGeom>
            <a:avLst/>
            <a:gdLst>
              <a:gd name="connsiteX0" fmla="*/ 1883732 w 2118468"/>
              <a:gd name="connsiteY0" fmla="*/ 0 h 1884293"/>
              <a:gd name="connsiteX1" fmla="*/ 1883933 w 2118468"/>
              <a:gd name="connsiteY1" fmla="*/ 675312 h 1884293"/>
              <a:gd name="connsiteX2" fmla="*/ 1891244 w 2118468"/>
              <a:gd name="connsiteY2" fmla="*/ 676043 h 1884293"/>
              <a:gd name="connsiteX3" fmla="*/ 2118468 w 2118468"/>
              <a:gd name="connsiteY3" fmla="*/ 945201 h 1884293"/>
              <a:gd name="connsiteX4" fmla="*/ 1892639 w 2118468"/>
              <a:gd name="connsiteY4" fmla="*/ 1213182 h 1884293"/>
              <a:gd name="connsiteX5" fmla="*/ 1884094 w 2118468"/>
              <a:gd name="connsiteY5" fmla="*/ 1213993 h 1884293"/>
              <a:gd name="connsiteX6" fmla="*/ 1884293 w 2118468"/>
              <a:gd name="connsiteY6" fmla="*/ 1883732 h 1884293"/>
              <a:gd name="connsiteX7" fmla="*/ 560 w 2118468"/>
              <a:gd name="connsiteY7" fmla="*/ 1884293 h 1884293"/>
              <a:gd name="connsiteX8" fmla="*/ 0 w 2118468"/>
              <a:gd name="connsiteY8" fmla="*/ 560 h 1884293"/>
              <a:gd name="connsiteX9" fmla="*/ 656998 w 2118468"/>
              <a:gd name="connsiteY9" fmla="*/ 365 h 1884293"/>
              <a:gd name="connsiteX10" fmla="*/ 656025 w 2118468"/>
              <a:gd name="connsiteY10" fmla="*/ 9916 h 1884293"/>
              <a:gd name="connsiteX11" fmla="*/ 940439 w 2118468"/>
              <a:gd name="connsiteY11" fmla="*/ 284792 h 1884293"/>
              <a:gd name="connsiteX12" fmla="*/ 1223428 w 2118468"/>
              <a:gd name="connsiteY12" fmla="*/ 11390 h 1884293"/>
              <a:gd name="connsiteX13" fmla="*/ 1222231 w 2118468"/>
              <a:gd name="connsiteY13" fmla="*/ 197 h 18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8468" h="1884293">
                <a:moveTo>
                  <a:pt x="1883732" y="0"/>
                </a:moveTo>
                <a:lnTo>
                  <a:pt x="1883933" y="675312"/>
                </a:lnTo>
                <a:lnTo>
                  <a:pt x="1891244" y="676043"/>
                </a:lnTo>
                <a:cubicBezTo>
                  <a:pt x="2020589" y="701942"/>
                  <a:pt x="2118123" y="812724"/>
                  <a:pt x="2118468" y="945201"/>
                </a:cubicBezTo>
                <a:cubicBezTo>
                  <a:pt x="2118811" y="1077678"/>
                  <a:pt x="2021851" y="1187956"/>
                  <a:pt x="1892639" y="1213182"/>
                </a:cubicBezTo>
                <a:lnTo>
                  <a:pt x="1884094" y="1213993"/>
                </a:lnTo>
                <a:lnTo>
                  <a:pt x="1884293" y="1883732"/>
                </a:lnTo>
                <a:lnTo>
                  <a:pt x="560" y="1884293"/>
                </a:lnTo>
                <a:lnTo>
                  <a:pt x="0" y="560"/>
                </a:lnTo>
                <a:lnTo>
                  <a:pt x="656998" y="365"/>
                </a:lnTo>
                <a:lnTo>
                  <a:pt x="656025" y="9916"/>
                </a:lnTo>
                <a:cubicBezTo>
                  <a:pt x="656419" y="161320"/>
                  <a:pt x="783755" y="284385"/>
                  <a:pt x="940439" y="284792"/>
                </a:cubicBezTo>
                <a:cubicBezTo>
                  <a:pt x="1097123" y="285199"/>
                  <a:pt x="1223822" y="162792"/>
                  <a:pt x="1223428" y="11390"/>
                </a:cubicBezTo>
                <a:lnTo>
                  <a:pt x="1222231" y="19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22BEC9-0D8E-4CA5-8BA5-5554483B4C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5" t="42044" r="11587" b="1725"/>
          <a:stretch/>
        </p:blipFill>
        <p:spPr>
          <a:xfrm>
            <a:off x="4081686" y="2959506"/>
            <a:ext cx="1884289" cy="2118467"/>
          </a:xfrm>
          <a:custGeom>
            <a:avLst/>
            <a:gdLst>
              <a:gd name="connsiteX0" fmla="*/ 945201 w 1884292"/>
              <a:gd name="connsiteY0" fmla="*/ 1 h 2118470"/>
              <a:gd name="connsiteX1" fmla="*/ 1213182 w 1884292"/>
              <a:gd name="connsiteY1" fmla="*/ 225830 h 2118470"/>
              <a:gd name="connsiteX2" fmla="*/ 1213993 w 1884292"/>
              <a:gd name="connsiteY2" fmla="*/ 234376 h 2118470"/>
              <a:gd name="connsiteX3" fmla="*/ 1883732 w 1884292"/>
              <a:gd name="connsiteY3" fmla="*/ 234177 h 2118470"/>
              <a:gd name="connsiteX4" fmla="*/ 1884292 w 1884292"/>
              <a:gd name="connsiteY4" fmla="*/ 2117909 h 2118470"/>
              <a:gd name="connsiteX5" fmla="*/ 560 w 1884292"/>
              <a:gd name="connsiteY5" fmla="*/ 2118470 h 2118470"/>
              <a:gd name="connsiteX6" fmla="*/ 365 w 1884292"/>
              <a:gd name="connsiteY6" fmla="*/ 1461472 h 2118470"/>
              <a:gd name="connsiteX7" fmla="*/ 9916 w 1884292"/>
              <a:gd name="connsiteY7" fmla="*/ 1462444 h 2118470"/>
              <a:gd name="connsiteX8" fmla="*/ 284792 w 1884292"/>
              <a:gd name="connsiteY8" fmla="*/ 1178030 h 2118470"/>
              <a:gd name="connsiteX9" fmla="*/ 11390 w 1884292"/>
              <a:gd name="connsiteY9" fmla="*/ 895041 h 2118470"/>
              <a:gd name="connsiteX10" fmla="*/ 197 w 1884292"/>
              <a:gd name="connsiteY10" fmla="*/ 896238 h 2118470"/>
              <a:gd name="connsiteX11" fmla="*/ 0 w 1884292"/>
              <a:gd name="connsiteY11" fmla="*/ 234737 h 2118470"/>
              <a:gd name="connsiteX12" fmla="*/ 675312 w 1884292"/>
              <a:gd name="connsiteY12" fmla="*/ 234537 h 2118470"/>
              <a:gd name="connsiteX13" fmla="*/ 676043 w 1884292"/>
              <a:gd name="connsiteY13" fmla="*/ 227225 h 2118470"/>
              <a:gd name="connsiteX14" fmla="*/ 945201 w 1884292"/>
              <a:gd name="connsiteY14" fmla="*/ 1 h 211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4292" h="2118470">
                <a:moveTo>
                  <a:pt x="945201" y="1"/>
                </a:moveTo>
                <a:cubicBezTo>
                  <a:pt x="1077678" y="-342"/>
                  <a:pt x="1187956" y="96618"/>
                  <a:pt x="1213182" y="225830"/>
                </a:cubicBezTo>
                <a:lnTo>
                  <a:pt x="1213993" y="234376"/>
                </a:lnTo>
                <a:lnTo>
                  <a:pt x="1883732" y="234177"/>
                </a:lnTo>
                <a:lnTo>
                  <a:pt x="1884292" y="2117909"/>
                </a:lnTo>
                <a:lnTo>
                  <a:pt x="560" y="2118470"/>
                </a:lnTo>
                <a:lnTo>
                  <a:pt x="365" y="1461472"/>
                </a:lnTo>
                <a:lnTo>
                  <a:pt x="9916" y="1462444"/>
                </a:lnTo>
                <a:cubicBezTo>
                  <a:pt x="161319" y="1462051"/>
                  <a:pt x="284385" y="1334714"/>
                  <a:pt x="284792" y="1178030"/>
                </a:cubicBezTo>
                <a:cubicBezTo>
                  <a:pt x="285199" y="1021347"/>
                  <a:pt x="162792" y="894648"/>
                  <a:pt x="11390" y="895041"/>
                </a:cubicBezTo>
                <a:lnTo>
                  <a:pt x="197" y="896238"/>
                </a:lnTo>
                <a:lnTo>
                  <a:pt x="0" y="234737"/>
                </a:lnTo>
                <a:lnTo>
                  <a:pt x="675312" y="234537"/>
                </a:lnTo>
                <a:lnTo>
                  <a:pt x="676043" y="227225"/>
                </a:lnTo>
                <a:cubicBezTo>
                  <a:pt x="701942" y="97880"/>
                  <a:pt x="812724" y="346"/>
                  <a:pt x="945201" y="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FCAB0E-39A8-4A07-B571-4687AA8AC9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381" r="49919" b="43389"/>
          <a:stretch/>
        </p:blipFill>
        <p:spPr>
          <a:xfrm>
            <a:off x="2219978" y="1310535"/>
            <a:ext cx="1884290" cy="2118465"/>
          </a:xfrm>
          <a:custGeom>
            <a:avLst/>
            <a:gdLst>
              <a:gd name="connsiteX0" fmla="*/ 1883732 w 1884293"/>
              <a:gd name="connsiteY0" fmla="*/ 0 h 2118468"/>
              <a:gd name="connsiteX1" fmla="*/ 1883928 w 1884293"/>
              <a:gd name="connsiteY1" fmla="*/ 656997 h 2118468"/>
              <a:gd name="connsiteX2" fmla="*/ 1874376 w 1884293"/>
              <a:gd name="connsiteY2" fmla="*/ 656025 h 2118468"/>
              <a:gd name="connsiteX3" fmla="*/ 1599500 w 1884293"/>
              <a:gd name="connsiteY3" fmla="*/ 940439 h 2118468"/>
              <a:gd name="connsiteX4" fmla="*/ 1872902 w 1884293"/>
              <a:gd name="connsiteY4" fmla="*/ 1223428 h 2118468"/>
              <a:gd name="connsiteX5" fmla="*/ 1884096 w 1884293"/>
              <a:gd name="connsiteY5" fmla="*/ 1222231 h 2118468"/>
              <a:gd name="connsiteX6" fmla="*/ 1884293 w 1884293"/>
              <a:gd name="connsiteY6" fmla="*/ 1883732 h 2118468"/>
              <a:gd name="connsiteX7" fmla="*/ 1208980 w 1884293"/>
              <a:gd name="connsiteY7" fmla="*/ 1883933 h 2118468"/>
              <a:gd name="connsiteX8" fmla="*/ 1208249 w 1884293"/>
              <a:gd name="connsiteY8" fmla="*/ 1891244 h 2118468"/>
              <a:gd name="connsiteX9" fmla="*/ 939091 w 1884293"/>
              <a:gd name="connsiteY9" fmla="*/ 2118468 h 2118468"/>
              <a:gd name="connsiteX10" fmla="*/ 671110 w 1884293"/>
              <a:gd name="connsiteY10" fmla="*/ 1892639 h 2118468"/>
              <a:gd name="connsiteX11" fmla="*/ 670300 w 1884293"/>
              <a:gd name="connsiteY11" fmla="*/ 1884093 h 2118468"/>
              <a:gd name="connsiteX12" fmla="*/ 560 w 1884293"/>
              <a:gd name="connsiteY12" fmla="*/ 1884293 h 2118468"/>
              <a:gd name="connsiteX13" fmla="*/ 0 w 1884293"/>
              <a:gd name="connsiteY13" fmla="*/ 560 h 211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4293" h="2118468">
                <a:moveTo>
                  <a:pt x="1883732" y="0"/>
                </a:moveTo>
                <a:lnTo>
                  <a:pt x="1883928" y="656997"/>
                </a:lnTo>
                <a:lnTo>
                  <a:pt x="1874376" y="656025"/>
                </a:lnTo>
                <a:cubicBezTo>
                  <a:pt x="1722973" y="656418"/>
                  <a:pt x="1599907" y="783755"/>
                  <a:pt x="1599500" y="940439"/>
                </a:cubicBezTo>
                <a:cubicBezTo>
                  <a:pt x="1599094" y="1097122"/>
                  <a:pt x="1721500" y="1223822"/>
                  <a:pt x="1872902" y="1223428"/>
                </a:cubicBezTo>
                <a:lnTo>
                  <a:pt x="1884096" y="1222231"/>
                </a:lnTo>
                <a:lnTo>
                  <a:pt x="1884293" y="1883732"/>
                </a:lnTo>
                <a:lnTo>
                  <a:pt x="1208980" y="1883933"/>
                </a:lnTo>
                <a:lnTo>
                  <a:pt x="1208249" y="1891244"/>
                </a:lnTo>
                <a:cubicBezTo>
                  <a:pt x="1182350" y="2020589"/>
                  <a:pt x="1071568" y="2118123"/>
                  <a:pt x="939091" y="2118468"/>
                </a:cubicBezTo>
                <a:cubicBezTo>
                  <a:pt x="806614" y="2118812"/>
                  <a:pt x="696337" y="2021851"/>
                  <a:pt x="671110" y="1892639"/>
                </a:cubicBezTo>
                <a:lnTo>
                  <a:pt x="670300" y="1884093"/>
                </a:lnTo>
                <a:lnTo>
                  <a:pt x="560" y="1884293"/>
                </a:lnTo>
                <a:lnTo>
                  <a:pt x="0" y="56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9FC76A-70F6-4E2D-BA4F-E2B0C84DA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1" t="381" r="11373" b="49604"/>
          <a:stretch/>
        </p:blipFill>
        <p:spPr>
          <a:xfrm>
            <a:off x="9602356" y="2686624"/>
            <a:ext cx="2114835" cy="1884289"/>
          </a:xfrm>
          <a:custGeom>
            <a:avLst/>
            <a:gdLst>
              <a:gd name="connsiteX0" fmla="*/ 2114838 w 2114838"/>
              <a:gd name="connsiteY0" fmla="*/ 0 h 1884292"/>
              <a:gd name="connsiteX1" fmla="*/ 2114838 w 2114838"/>
              <a:gd name="connsiteY1" fmla="*/ 1883732 h 1884292"/>
              <a:gd name="connsiteX2" fmla="*/ 1461471 w 2114838"/>
              <a:gd name="connsiteY2" fmla="*/ 1883927 h 1884292"/>
              <a:gd name="connsiteX3" fmla="*/ 1462443 w 2114838"/>
              <a:gd name="connsiteY3" fmla="*/ 1874375 h 1884292"/>
              <a:gd name="connsiteX4" fmla="*/ 1178029 w 2114838"/>
              <a:gd name="connsiteY4" fmla="*/ 1599499 h 1884292"/>
              <a:gd name="connsiteX5" fmla="*/ 895040 w 2114838"/>
              <a:gd name="connsiteY5" fmla="*/ 1872901 h 1884292"/>
              <a:gd name="connsiteX6" fmla="*/ 896237 w 2114838"/>
              <a:gd name="connsiteY6" fmla="*/ 1884095 h 1884292"/>
              <a:gd name="connsiteX7" fmla="*/ 234736 w 2114838"/>
              <a:gd name="connsiteY7" fmla="*/ 1884292 h 1884292"/>
              <a:gd name="connsiteX8" fmla="*/ 234536 w 2114838"/>
              <a:gd name="connsiteY8" fmla="*/ 1208979 h 1884292"/>
              <a:gd name="connsiteX9" fmla="*/ 227224 w 2114838"/>
              <a:gd name="connsiteY9" fmla="*/ 1208248 h 1884292"/>
              <a:gd name="connsiteX10" fmla="*/ 1 w 2114838"/>
              <a:gd name="connsiteY10" fmla="*/ 939090 h 1884292"/>
              <a:gd name="connsiteX11" fmla="*/ 225829 w 2114838"/>
              <a:gd name="connsiteY11" fmla="*/ 671109 h 1884292"/>
              <a:gd name="connsiteX12" fmla="*/ 234375 w 2114838"/>
              <a:gd name="connsiteY12" fmla="*/ 670298 h 1884292"/>
              <a:gd name="connsiteX13" fmla="*/ 234176 w 2114838"/>
              <a:gd name="connsiteY13" fmla="*/ 559 h 188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4838" h="1884292">
                <a:moveTo>
                  <a:pt x="2114838" y="0"/>
                </a:moveTo>
                <a:lnTo>
                  <a:pt x="2114838" y="1883732"/>
                </a:lnTo>
                <a:lnTo>
                  <a:pt x="1461471" y="1883927"/>
                </a:lnTo>
                <a:lnTo>
                  <a:pt x="1462443" y="1874375"/>
                </a:lnTo>
                <a:cubicBezTo>
                  <a:pt x="1462050" y="1722972"/>
                  <a:pt x="1334713" y="1599906"/>
                  <a:pt x="1178029" y="1599499"/>
                </a:cubicBezTo>
                <a:cubicBezTo>
                  <a:pt x="1021346" y="1599092"/>
                  <a:pt x="894647" y="1721499"/>
                  <a:pt x="895040" y="1872901"/>
                </a:cubicBezTo>
                <a:lnTo>
                  <a:pt x="896237" y="1884095"/>
                </a:lnTo>
                <a:lnTo>
                  <a:pt x="234736" y="1884292"/>
                </a:lnTo>
                <a:lnTo>
                  <a:pt x="234536" y="1208979"/>
                </a:lnTo>
                <a:lnTo>
                  <a:pt x="227224" y="1208248"/>
                </a:lnTo>
                <a:cubicBezTo>
                  <a:pt x="97880" y="1182349"/>
                  <a:pt x="346" y="1071567"/>
                  <a:pt x="1" y="939090"/>
                </a:cubicBezTo>
                <a:cubicBezTo>
                  <a:pt x="-343" y="806613"/>
                  <a:pt x="96617" y="696335"/>
                  <a:pt x="225829" y="671109"/>
                </a:cubicBezTo>
                <a:lnTo>
                  <a:pt x="234375" y="670298"/>
                </a:lnTo>
                <a:lnTo>
                  <a:pt x="234176" y="559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B5A4BAE-70D3-4D39-B3DB-72FB4CC15A1C}"/>
              </a:ext>
            </a:extLst>
          </p:cNvPr>
          <p:cNvSpPr/>
          <p:nvPr/>
        </p:nvSpPr>
        <p:spPr>
          <a:xfrm>
            <a:off x="8778240" y="1072425"/>
            <a:ext cx="868788" cy="8548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72F409-3894-420A-91D7-A33A4873C11F}"/>
              </a:ext>
            </a:extLst>
          </p:cNvPr>
          <p:cNvSpPr/>
          <p:nvPr/>
        </p:nvSpPr>
        <p:spPr>
          <a:xfrm>
            <a:off x="8621151" y="5354584"/>
            <a:ext cx="868788" cy="8548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E287910-60E5-402E-A2BC-AC2D2296C035}"/>
              </a:ext>
            </a:extLst>
          </p:cNvPr>
          <p:cNvSpPr/>
          <p:nvPr/>
        </p:nvSpPr>
        <p:spPr>
          <a:xfrm>
            <a:off x="8733568" y="3101598"/>
            <a:ext cx="868788" cy="8548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  <a:endParaRPr lang="vi-VN" sz="4800" b="1" dirty="0">
              <a:solidFill>
                <a:schemeClr val="tx1"/>
              </a:solidFill>
            </a:endParaRPr>
          </a:p>
        </p:txBody>
      </p:sp>
      <p:pic>
        <p:nvPicPr>
          <p:cNvPr id="59" name="dung 2">
            <a:hlinkClick r:id="" action="ppaction://media"/>
            <a:extLst>
              <a:ext uri="{FF2B5EF4-FFF2-40B4-BE49-F238E27FC236}">
                <a16:creationId xmlns:a16="http://schemas.microsoft.com/office/drawing/2014/main" id="{67DC8BC4-1A2A-4DAE-BB9E-CEEED33B0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2213" y="3322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7142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.00694 L -0.47031 -0.2018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516" y="-104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22222E-6 L -0.46549 0.1375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281" y="687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9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04 -0.00834 L -0.47461 -0.52292 " pathEditMode="relative" rAng="0" ptsTypes="AA" p14:bounceEnd="50000">
                                          <p:cBhvr>
                                            <p:cTn id="2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89" y="-257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7142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.00694 L -0.47031 -0.2018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516" y="-104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22222E-6 L -0.46549 0.137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281" y="687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9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04 -0.00834 L -0.47461 -0.52292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89" y="-257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CD1C84B3-9D25-4CE4-B745-28191C81F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43996" r="50000"/>
          <a:stretch/>
        </p:blipFill>
        <p:spPr>
          <a:xfrm>
            <a:off x="1026411" y="3172347"/>
            <a:ext cx="1800000" cy="2024363"/>
          </a:xfrm>
          <a:custGeom>
            <a:avLst/>
            <a:gdLst>
              <a:gd name="connsiteX0" fmla="*/ 288000 w 1800000"/>
              <a:gd name="connsiteY0" fmla="*/ 0 h 2024363"/>
              <a:gd name="connsiteX1" fmla="*/ 576000 w 1800000"/>
              <a:gd name="connsiteY1" fmla="*/ 288000 h 2024363"/>
              <a:gd name="connsiteX2" fmla="*/ 1800000 w 1800000"/>
              <a:gd name="connsiteY2" fmla="*/ 288000 h 2024363"/>
              <a:gd name="connsiteX3" fmla="*/ 1800000 w 1800000"/>
              <a:gd name="connsiteY3" fmla="*/ 1512000 h 2024363"/>
              <a:gd name="connsiteX4" fmla="*/ 1512000 w 1800000"/>
              <a:gd name="connsiteY4" fmla="*/ 1800000 h 2024363"/>
              <a:gd name="connsiteX5" fmla="*/ 1596354 w 1800000"/>
              <a:gd name="connsiteY5" fmla="*/ 2003647 h 2024363"/>
              <a:gd name="connsiteX6" fmla="*/ 1621462 w 1800000"/>
              <a:gd name="connsiteY6" fmla="*/ 2024363 h 2024363"/>
              <a:gd name="connsiteX7" fmla="*/ 0 w 1800000"/>
              <a:gd name="connsiteY7" fmla="*/ 2024363 h 2024363"/>
              <a:gd name="connsiteX8" fmla="*/ 0 w 1800000"/>
              <a:gd name="connsiteY8" fmla="*/ 288000 h 2024363"/>
              <a:gd name="connsiteX9" fmla="*/ 288000 w 1800000"/>
              <a:gd name="connsiteY9" fmla="*/ 0 h 20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000" h="2024363">
                <a:moveTo>
                  <a:pt x="288000" y="0"/>
                </a:moveTo>
                <a:cubicBezTo>
                  <a:pt x="447058" y="0"/>
                  <a:pt x="576000" y="128942"/>
                  <a:pt x="576000" y="288000"/>
                </a:cubicBezTo>
                <a:lnTo>
                  <a:pt x="1800000" y="288000"/>
                </a:lnTo>
                <a:lnTo>
                  <a:pt x="1800000" y="1512000"/>
                </a:lnTo>
                <a:cubicBezTo>
                  <a:pt x="1640942" y="1512000"/>
                  <a:pt x="1512000" y="1640942"/>
                  <a:pt x="1512000" y="1800000"/>
                </a:cubicBezTo>
                <a:cubicBezTo>
                  <a:pt x="1512000" y="1879529"/>
                  <a:pt x="1544236" y="1951529"/>
                  <a:pt x="1596354" y="2003647"/>
                </a:cubicBezTo>
                <a:lnTo>
                  <a:pt x="1621462" y="2024363"/>
                </a:lnTo>
                <a:lnTo>
                  <a:pt x="0" y="2024363"/>
                </a:lnTo>
                <a:lnTo>
                  <a:pt x="0" y="288000"/>
                </a:lnTo>
                <a:cubicBezTo>
                  <a:pt x="0" y="128942"/>
                  <a:pt x="128942" y="0"/>
                  <a:pt x="28800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6A76B19-9F35-4665-9F92-FFB059DBC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5" t="49307" r="16327" b="896"/>
          <a:stretch/>
        </p:blipFill>
        <p:spPr>
          <a:xfrm>
            <a:off x="2538411" y="3396710"/>
            <a:ext cx="2088000" cy="1800000"/>
          </a:xfrm>
          <a:custGeom>
            <a:avLst/>
            <a:gdLst>
              <a:gd name="connsiteX0" fmla="*/ 288000 w 2088000"/>
              <a:gd name="connsiteY0" fmla="*/ 0 h 1800000"/>
              <a:gd name="connsiteX1" fmla="*/ 1512000 w 2088000"/>
              <a:gd name="connsiteY1" fmla="*/ 0 h 1800000"/>
              <a:gd name="connsiteX2" fmla="*/ 1800000 w 2088000"/>
              <a:gd name="connsiteY2" fmla="*/ 288000 h 1800000"/>
              <a:gd name="connsiteX3" fmla="*/ 2088000 w 2088000"/>
              <a:gd name="connsiteY3" fmla="*/ 0 h 1800000"/>
              <a:gd name="connsiteX4" fmla="*/ 2088000 w 2088000"/>
              <a:gd name="connsiteY4" fmla="*/ 1800000 h 1800000"/>
              <a:gd name="connsiteX5" fmla="*/ 288000 w 2088000"/>
              <a:gd name="connsiteY5" fmla="*/ 1800000 h 1800000"/>
              <a:gd name="connsiteX6" fmla="*/ 0 w 2088000"/>
              <a:gd name="connsiteY6" fmla="*/ 1512000 h 1800000"/>
              <a:gd name="connsiteX7" fmla="*/ 288000 w 2088000"/>
              <a:gd name="connsiteY7" fmla="*/ 122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000" h="1800000">
                <a:moveTo>
                  <a:pt x="288000" y="0"/>
                </a:moveTo>
                <a:lnTo>
                  <a:pt x="1512000" y="0"/>
                </a:lnTo>
                <a:cubicBezTo>
                  <a:pt x="1512000" y="159058"/>
                  <a:pt x="1640942" y="288000"/>
                  <a:pt x="1800000" y="288000"/>
                </a:cubicBezTo>
                <a:cubicBezTo>
                  <a:pt x="1959058" y="288000"/>
                  <a:pt x="2088000" y="159058"/>
                  <a:pt x="2088000" y="0"/>
                </a:cubicBezTo>
                <a:lnTo>
                  <a:pt x="2088000" y="1800000"/>
                </a:lnTo>
                <a:lnTo>
                  <a:pt x="288000" y="1800000"/>
                </a:lnTo>
                <a:cubicBezTo>
                  <a:pt x="128942" y="1800000"/>
                  <a:pt x="0" y="1671058"/>
                  <a:pt x="0" y="1512000"/>
                </a:cubicBezTo>
                <a:cubicBezTo>
                  <a:pt x="0" y="1352942"/>
                  <a:pt x="128942" y="1224000"/>
                  <a:pt x="288000" y="122400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A993BF8-E54C-48F5-92A7-48E59F3EF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6131" b="42236"/>
          <a:stretch/>
        </p:blipFill>
        <p:spPr>
          <a:xfrm>
            <a:off x="2826411" y="1667250"/>
            <a:ext cx="1800000" cy="2088000"/>
          </a:xfrm>
          <a:custGeom>
            <a:avLst/>
            <a:gdLst>
              <a:gd name="connsiteX0" fmla="*/ 0 w 1800000"/>
              <a:gd name="connsiteY0" fmla="*/ 0 h 2088000"/>
              <a:gd name="connsiteX1" fmla="*/ 1800000 w 1800000"/>
              <a:gd name="connsiteY1" fmla="*/ 0 h 2088000"/>
              <a:gd name="connsiteX2" fmla="*/ 1800000 w 1800000"/>
              <a:gd name="connsiteY2" fmla="*/ 1800000 h 2088000"/>
              <a:gd name="connsiteX3" fmla="*/ 1512000 w 1800000"/>
              <a:gd name="connsiteY3" fmla="*/ 2088000 h 2088000"/>
              <a:gd name="connsiteX4" fmla="*/ 1224000 w 1800000"/>
              <a:gd name="connsiteY4" fmla="*/ 1800000 h 2088000"/>
              <a:gd name="connsiteX5" fmla="*/ 0 w 1800000"/>
              <a:gd name="connsiteY5" fmla="*/ 1800000 h 2088000"/>
              <a:gd name="connsiteX6" fmla="*/ 0 w 1800000"/>
              <a:gd name="connsiteY6" fmla="*/ 576000 h 2088000"/>
              <a:gd name="connsiteX7" fmla="*/ 288000 w 1800000"/>
              <a:gd name="connsiteY7" fmla="*/ 288000 h 2088000"/>
              <a:gd name="connsiteX8" fmla="*/ 0 w 1800000"/>
              <a:gd name="connsiteY8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2088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cubicBezTo>
                  <a:pt x="1800000" y="1959058"/>
                  <a:pt x="1671058" y="2088000"/>
                  <a:pt x="1512000" y="2088000"/>
                </a:cubicBezTo>
                <a:cubicBezTo>
                  <a:pt x="1352942" y="2088000"/>
                  <a:pt x="1224000" y="1959058"/>
                  <a:pt x="1224000" y="1800000"/>
                </a:cubicBezTo>
                <a:lnTo>
                  <a:pt x="0" y="1800000"/>
                </a:lnTo>
                <a:lnTo>
                  <a:pt x="0" y="576000"/>
                </a:lnTo>
                <a:cubicBezTo>
                  <a:pt x="159058" y="576000"/>
                  <a:pt x="288000" y="447058"/>
                  <a:pt x="288000" y="288000"/>
                </a:cubicBezTo>
                <a:cubicBezTo>
                  <a:pt x="288000" y="128942"/>
                  <a:pt x="159058" y="0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FBA3761-C797-455E-858B-35A1AAF9EA51}"/>
              </a:ext>
            </a:extLst>
          </p:cNvPr>
          <p:cNvSpPr/>
          <p:nvPr/>
        </p:nvSpPr>
        <p:spPr>
          <a:xfrm>
            <a:off x="6604000" y="702050"/>
            <a:ext cx="1100667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  <a:endParaRPr lang="vi-VN" sz="6600" dirty="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0E9908A-EF36-4546-A89E-5BF3C9EA2C1C}"/>
              </a:ext>
            </a:extLst>
          </p:cNvPr>
          <p:cNvSpPr/>
          <p:nvPr/>
        </p:nvSpPr>
        <p:spPr>
          <a:xfrm>
            <a:off x="6604000" y="5012267"/>
            <a:ext cx="1100667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3</a:t>
            </a:r>
            <a:endParaRPr lang="vi-VN" sz="6600" dirty="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DDF29BC2-B4A2-4C68-A207-83424A75AB41}"/>
              </a:ext>
            </a:extLst>
          </p:cNvPr>
          <p:cNvSpPr/>
          <p:nvPr/>
        </p:nvSpPr>
        <p:spPr>
          <a:xfrm>
            <a:off x="6604000" y="2946400"/>
            <a:ext cx="1100667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  <a:endParaRPr lang="vi-VN" sz="6600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7B230B03-D571-43A1-8A45-22BC13A6E1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6" t="26469" r="32555" b="15767"/>
          <a:stretch/>
        </p:blipFill>
        <p:spPr>
          <a:xfrm>
            <a:off x="8402768" y="205443"/>
            <a:ext cx="1800000" cy="2088000"/>
          </a:xfrm>
          <a:custGeom>
            <a:avLst/>
            <a:gdLst>
              <a:gd name="connsiteX0" fmla="*/ 0 w 1800000"/>
              <a:gd name="connsiteY0" fmla="*/ 0 h 2088000"/>
              <a:gd name="connsiteX1" fmla="*/ 1800000 w 1800000"/>
              <a:gd name="connsiteY1" fmla="*/ 0 h 2088000"/>
              <a:gd name="connsiteX2" fmla="*/ 1800000 w 1800000"/>
              <a:gd name="connsiteY2" fmla="*/ 1800000 h 2088000"/>
              <a:gd name="connsiteX3" fmla="*/ 1512000 w 1800000"/>
              <a:gd name="connsiteY3" fmla="*/ 2088000 h 2088000"/>
              <a:gd name="connsiteX4" fmla="*/ 1224000 w 1800000"/>
              <a:gd name="connsiteY4" fmla="*/ 1800000 h 2088000"/>
              <a:gd name="connsiteX5" fmla="*/ 0 w 1800000"/>
              <a:gd name="connsiteY5" fmla="*/ 1800000 h 2088000"/>
              <a:gd name="connsiteX6" fmla="*/ 0 w 1800000"/>
              <a:gd name="connsiteY6" fmla="*/ 576000 h 2088000"/>
              <a:gd name="connsiteX7" fmla="*/ 288000 w 1800000"/>
              <a:gd name="connsiteY7" fmla="*/ 288000 h 2088000"/>
              <a:gd name="connsiteX8" fmla="*/ 0 w 1800000"/>
              <a:gd name="connsiteY8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2088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cubicBezTo>
                  <a:pt x="1800000" y="1959058"/>
                  <a:pt x="1671058" y="2088000"/>
                  <a:pt x="1512000" y="2088000"/>
                </a:cubicBezTo>
                <a:cubicBezTo>
                  <a:pt x="1352942" y="2088000"/>
                  <a:pt x="1224000" y="1959058"/>
                  <a:pt x="1224000" y="1800000"/>
                </a:cubicBezTo>
                <a:lnTo>
                  <a:pt x="0" y="1800000"/>
                </a:lnTo>
                <a:lnTo>
                  <a:pt x="0" y="576000"/>
                </a:lnTo>
                <a:cubicBezTo>
                  <a:pt x="159058" y="576000"/>
                  <a:pt x="288000" y="447058"/>
                  <a:pt x="288000" y="288000"/>
                </a:cubicBezTo>
                <a:cubicBezTo>
                  <a:pt x="288000" y="128942"/>
                  <a:pt x="159058" y="0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248DE9-D65F-4DF5-89EF-62F4DFFAD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r="49652" b="42236"/>
          <a:stretch/>
        </p:blipFill>
        <p:spPr>
          <a:xfrm>
            <a:off x="8175189" y="2588146"/>
            <a:ext cx="1800000" cy="2088000"/>
          </a:xfrm>
          <a:custGeom>
            <a:avLst/>
            <a:gdLst>
              <a:gd name="connsiteX0" fmla="*/ 0 w 1800000"/>
              <a:gd name="connsiteY0" fmla="*/ 0 h 2088000"/>
              <a:gd name="connsiteX1" fmla="*/ 1800000 w 1800000"/>
              <a:gd name="connsiteY1" fmla="*/ 0 h 2088000"/>
              <a:gd name="connsiteX2" fmla="*/ 1800000 w 1800000"/>
              <a:gd name="connsiteY2" fmla="*/ 1800000 h 2088000"/>
              <a:gd name="connsiteX3" fmla="*/ 1512000 w 1800000"/>
              <a:gd name="connsiteY3" fmla="*/ 2088000 h 2088000"/>
              <a:gd name="connsiteX4" fmla="*/ 1224000 w 1800000"/>
              <a:gd name="connsiteY4" fmla="*/ 1800000 h 2088000"/>
              <a:gd name="connsiteX5" fmla="*/ 0 w 1800000"/>
              <a:gd name="connsiteY5" fmla="*/ 1800000 h 2088000"/>
              <a:gd name="connsiteX6" fmla="*/ 0 w 1800000"/>
              <a:gd name="connsiteY6" fmla="*/ 576000 h 2088000"/>
              <a:gd name="connsiteX7" fmla="*/ 288000 w 1800000"/>
              <a:gd name="connsiteY7" fmla="*/ 288000 h 2088000"/>
              <a:gd name="connsiteX8" fmla="*/ 0 w 1800000"/>
              <a:gd name="connsiteY8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2088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cubicBezTo>
                  <a:pt x="1800000" y="1959058"/>
                  <a:pt x="1671058" y="2088000"/>
                  <a:pt x="1512000" y="2088000"/>
                </a:cubicBezTo>
                <a:cubicBezTo>
                  <a:pt x="1352942" y="2088000"/>
                  <a:pt x="1224000" y="1959058"/>
                  <a:pt x="1224000" y="1800000"/>
                </a:cubicBezTo>
                <a:lnTo>
                  <a:pt x="0" y="1800000"/>
                </a:lnTo>
                <a:lnTo>
                  <a:pt x="0" y="576000"/>
                </a:lnTo>
                <a:cubicBezTo>
                  <a:pt x="159058" y="576000"/>
                  <a:pt x="288000" y="447058"/>
                  <a:pt x="288000" y="288000"/>
                </a:cubicBezTo>
                <a:cubicBezTo>
                  <a:pt x="288000" y="128942"/>
                  <a:pt x="159058" y="0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615AB88-03AB-4F69-BCB9-0DA1903D2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r="44719" b="50203"/>
          <a:stretch/>
        </p:blipFill>
        <p:spPr>
          <a:xfrm>
            <a:off x="8050816" y="4797426"/>
            <a:ext cx="2151952" cy="1855131"/>
          </a:xfrm>
          <a:custGeom>
            <a:avLst/>
            <a:gdLst>
              <a:gd name="connsiteX0" fmla="*/ 0 w 2088000"/>
              <a:gd name="connsiteY0" fmla="*/ 0 h 1800000"/>
              <a:gd name="connsiteX1" fmla="*/ 1800000 w 2088000"/>
              <a:gd name="connsiteY1" fmla="*/ 0 h 1800000"/>
              <a:gd name="connsiteX2" fmla="*/ 2088000 w 2088000"/>
              <a:gd name="connsiteY2" fmla="*/ 288000 h 1800000"/>
              <a:gd name="connsiteX3" fmla="*/ 1800000 w 2088000"/>
              <a:gd name="connsiteY3" fmla="*/ 576000 h 1800000"/>
              <a:gd name="connsiteX4" fmla="*/ 1800000 w 2088000"/>
              <a:gd name="connsiteY4" fmla="*/ 1800000 h 1800000"/>
              <a:gd name="connsiteX5" fmla="*/ 576000 w 2088000"/>
              <a:gd name="connsiteY5" fmla="*/ 1800000 h 1800000"/>
              <a:gd name="connsiteX6" fmla="*/ 288000 w 2088000"/>
              <a:gd name="connsiteY6" fmla="*/ 1512000 h 1800000"/>
              <a:gd name="connsiteX7" fmla="*/ 0 w 2088000"/>
              <a:gd name="connsiteY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000" h="1800000">
                <a:moveTo>
                  <a:pt x="0" y="0"/>
                </a:moveTo>
                <a:lnTo>
                  <a:pt x="1800000" y="0"/>
                </a:lnTo>
                <a:cubicBezTo>
                  <a:pt x="1959058" y="0"/>
                  <a:pt x="2088000" y="128942"/>
                  <a:pt x="2088000" y="288000"/>
                </a:cubicBezTo>
                <a:cubicBezTo>
                  <a:pt x="2088000" y="447058"/>
                  <a:pt x="1959058" y="576000"/>
                  <a:pt x="1800000" y="576000"/>
                </a:cubicBezTo>
                <a:lnTo>
                  <a:pt x="1800000" y="1800000"/>
                </a:lnTo>
                <a:lnTo>
                  <a:pt x="576000" y="1800000"/>
                </a:lnTo>
                <a:cubicBezTo>
                  <a:pt x="576000" y="1640942"/>
                  <a:pt x="447058" y="1512000"/>
                  <a:pt x="288000" y="1512000"/>
                </a:cubicBezTo>
                <a:cubicBezTo>
                  <a:pt x="128942" y="1512000"/>
                  <a:pt x="0" y="1640942"/>
                  <a:pt x="0" y="180000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003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80626E-17 C -0.0112 0.0162 -0.0487 0.03241 -0.06237 0.03241 C -0.1457 0.03241 -0.23203 -0.21759 -0.23203 -0.46644 C -0.23203 -0.3412 -0.27513 -0.21759 -0.3155 -0.21759 C -0.35846 -0.21759 -0.39883 -0.34282 -0.39883 -0.46644 C -0.39883 -0.40509 -0.42018 -0.3412 -0.44193 -0.3412 C -0.46341 -0.3412 -0.48503 -0.40324 -0.48503 -0.46644 C -0.48503 -0.43519 -0.49596 -0.40509 -0.50638 -0.40509 C -0.51732 -0.40509 -0.52787 -0.43681 -0.52787 -0.46644 C -0.52787 -0.45093 -0.53307 -0.43519 -0.53867 -0.43519 C -0.54154 -0.43519 -0.54948 -0.45116 -0.54948 -0.46644 C -0.54948 -0.45903 -0.55234 -0.45093 -0.55469 -0.45093 C -0.55469 -0.45278 -0.56016 -0.4588 -0.56016 -0.46644 C -0.56016 -0.46273 -0.56016 -0.45903 -0.56289 -0.45903 C -0.56289 -0.46111 -0.56576 -0.46296 -0.56576 -0.46644 C -0.56576 -0.46481 -0.56576 -0.46273 -0.56576 -0.46111 C -0.56849 -0.46111 -0.56849 -0.46273 -0.56849 -0.46481 C -0.57135 -0.46481 -0.57135 -0.46296 -0.57135 -0.46111 C -0.57383 -0.46111 -0.57383 -0.46273 -0.57383 -0.46481 " pathEditMode="relative" rAng="0" ptsTypes="AAAAAAAAAAAAAAAAAAA" p14:bounceEnd="50000">
                                          <p:cBhvr>
                                            <p:cTn id="6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98" y="-2171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07407E-6 L -0.61146 0.20902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573" y="11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3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3.7037E-7 L -0.59114 -0.14074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57" y="-70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80626E-17 C -0.0112 0.0162 -0.0487 0.03241 -0.06237 0.03241 C -0.1457 0.03241 -0.23203 -0.21759 -0.23203 -0.46644 C -0.23203 -0.3412 -0.27513 -0.21759 -0.3155 -0.21759 C -0.35846 -0.21759 -0.39883 -0.34282 -0.39883 -0.46644 C -0.39883 -0.40509 -0.42018 -0.3412 -0.44193 -0.3412 C -0.46341 -0.3412 -0.48503 -0.40324 -0.48503 -0.46644 C -0.48503 -0.43519 -0.49596 -0.40509 -0.50638 -0.40509 C -0.51732 -0.40509 -0.52787 -0.43681 -0.52787 -0.46644 C -0.52787 -0.45093 -0.53307 -0.43519 -0.53867 -0.43519 C -0.54154 -0.43519 -0.54948 -0.45116 -0.54948 -0.46644 C -0.54948 -0.45903 -0.55234 -0.45093 -0.55469 -0.45093 C -0.55469 -0.45278 -0.56016 -0.4588 -0.56016 -0.46644 C -0.56016 -0.46273 -0.56016 -0.45903 -0.56289 -0.45903 C -0.56289 -0.46111 -0.56576 -0.46296 -0.56576 -0.46644 C -0.56576 -0.46481 -0.56576 -0.46273 -0.56576 -0.46111 C -0.56849 -0.46111 -0.56849 -0.46273 -0.56849 -0.46481 C -0.57135 -0.46481 -0.57135 -0.46296 -0.57135 -0.46111 C -0.57383 -0.46111 -0.57383 -0.46273 -0.57383 -0.46481 " pathEditMode="relative" rAng="0" ptsTypes="AAAAAAAAAAAAAAAAAAA">
                                          <p:cBhvr>
                                            <p:cTn id="6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98" y="-2171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07407E-6 L -0.61146 0.2090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573" y="11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3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3.7037E-7 L -0.59114 -0.14074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57" y="-70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F44608-C777-4C2A-AC4C-79A2AF1F491F}"/>
              </a:ext>
            </a:extLst>
          </p:cNvPr>
          <p:cNvSpPr/>
          <p:nvPr/>
        </p:nvSpPr>
        <p:spPr>
          <a:xfrm>
            <a:off x="8683485" y="3069845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</a:t>
            </a:r>
            <a:endParaRPr lang="vi-VN" sz="5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D357D-395F-407B-BB51-475E8D85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53" y="1877450"/>
            <a:ext cx="6523285" cy="39627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7FCF83-0427-4A2B-8183-D44C01E81856}"/>
              </a:ext>
            </a:extLst>
          </p:cNvPr>
          <p:cNvSpPr/>
          <p:nvPr/>
        </p:nvSpPr>
        <p:spPr>
          <a:xfrm>
            <a:off x="8683487" y="1159141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D4171-4A9C-47FC-B73F-451FA155892A}"/>
              </a:ext>
            </a:extLst>
          </p:cNvPr>
          <p:cNvSpPr/>
          <p:nvPr/>
        </p:nvSpPr>
        <p:spPr>
          <a:xfrm>
            <a:off x="8683485" y="5002674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D3534B3-CB37-4D64-AD98-B5BF1C29F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4159" r="53838" b="51696"/>
          <a:stretch>
            <a:fillRect/>
          </a:stretch>
        </p:blipFill>
        <p:spPr>
          <a:xfrm>
            <a:off x="10253914" y="1039931"/>
            <a:ext cx="1100664" cy="956731"/>
          </a:xfrm>
          <a:custGeom>
            <a:avLst/>
            <a:gdLst>
              <a:gd name="connsiteX0" fmla="*/ 550332 w 1100664"/>
              <a:gd name="connsiteY0" fmla="*/ 0 h 956731"/>
              <a:gd name="connsiteX1" fmla="*/ 1100664 w 1100664"/>
              <a:gd name="connsiteY1" fmla="*/ 365439 h 956731"/>
              <a:gd name="connsiteX2" fmla="*/ 890456 w 1100664"/>
              <a:gd name="connsiteY2" fmla="*/ 956731 h 956731"/>
              <a:gd name="connsiteX3" fmla="*/ 210208 w 1100664"/>
              <a:gd name="connsiteY3" fmla="*/ 956731 h 956731"/>
              <a:gd name="connsiteX4" fmla="*/ 0 w 1100664"/>
              <a:gd name="connsiteY4" fmla="*/ 365439 h 9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64" h="956731">
                <a:moveTo>
                  <a:pt x="550332" y="0"/>
                </a:moveTo>
                <a:lnTo>
                  <a:pt x="1100664" y="365439"/>
                </a:lnTo>
                <a:lnTo>
                  <a:pt x="890456" y="956731"/>
                </a:lnTo>
                <a:lnTo>
                  <a:pt x="210208" y="956731"/>
                </a:lnTo>
                <a:lnTo>
                  <a:pt x="0" y="365439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E693E5-FF00-458D-A7CE-369F9C9C1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8" t="59803" r="6523" b="16582"/>
          <a:stretch>
            <a:fillRect/>
          </a:stretch>
        </p:blipFill>
        <p:spPr>
          <a:xfrm>
            <a:off x="10238418" y="2982705"/>
            <a:ext cx="1100664" cy="935720"/>
          </a:xfrm>
          <a:custGeom>
            <a:avLst/>
            <a:gdLst>
              <a:gd name="connsiteX0" fmla="*/ 518691 w 1100664"/>
              <a:gd name="connsiteY0" fmla="*/ 0 h 935720"/>
              <a:gd name="connsiteX1" fmla="*/ 523188 w 1100664"/>
              <a:gd name="connsiteY1" fmla="*/ 5773 h 935720"/>
              <a:gd name="connsiteX2" fmla="*/ 569316 w 1100664"/>
              <a:gd name="connsiteY2" fmla="*/ 86223 h 935720"/>
              <a:gd name="connsiteX3" fmla="*/ 608612 w 1100664"/>
              <a:gd name="connsiteY3" fmla="*/ 17689 h 935720"/>
              <a:gd name="connsiteX4" fmla="*/ 1100664 w 1100664"/>
              <a:gd name="connsiteY4" fmla="*/ 344428 h 935720"/>
              <a:gd name="connsiteX5" fmla="*/ 890456 w 1100664"/>
              <a:gd name="connsiteY5" fmla="*/ 935720 h 935720"/>
              <a:gd name="connsiteX6" fmla="*/ 232098 w 1100664"/>
              <a:gd name="connsiteY6" fmla="*/ 935720 h 935720"/>
              <a:gd name="connsiteX7" fmla="*/ 203281 w 1100664"/>
              <a:gd name="connsiteY7" fmla="*/ 916236 h 935720"/>
              <a:gd name="connsiteX8" fmla="*/ 0 w 1100664"/>
              <a:gd name="connsiteY8" fmla="*/ 344428 h 93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664" h="935720">
                <a:moveTo>
                  <a:pt x="518691" y="0"/>
                </a:moveTo>
                <a:lnTo>
                  <a:pt x="523188" y="5773"/>
                </a:lnTo>
                <a:cubicBezTo>
                  <a:pt x="539858" y="30604"/>
                  <a:pt x="555301" y="57400"/>
                  <a:pt x="569316" y="86223"/>
                </a:cubicBezTo>
                <a:lnTo>
                  <a:pt x="608612" y="17689"/>
                </a:lnTo>
                <a:lnTo>
                  <a:pt x="1100664" y="344428"/>
                </a:lnTo>
                <a:lnTo>
                  <a:pt x="890456" y="935720"/>
                </a:lnTo>
                <a:lnTo>
                  <a:pt x="232098" y="935720"/>
                </a:lnTo>
                <a:lnTo>
                  <a:pt x="203281" y="916236"/>
                </a:lnTo>
                <a:lnTo>
                  <a:pt x="0" y="344428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71552F-4D93-41C7-97D8-241849927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19736" r="75131" b="56119"/>
          <a:stretch>
            <a:fillRect/>
          </a:stretch>
        </p:blipFill>
        <p:spPr>
          <a:xfrm>
            <a:off x="10167114" y="4992062"/>
            <a:ext cx="1100664" cy="956731"/>
          </a:xfrm>
          <a:custGeom>
            <a:avLst/>
            <a:gdLst>
              <a:gd name="connsiteX0" fmla="*/ 550332 w 1100664"/>
              <a:gd name="connsiteY0" fmla="*/ 0 h 956731"/>
              <a:gd name="connsiteX1" fmla="*/ 1100664 w 1100664"/>
              <a:gd name="connsiteY1" fmla="*/ 365439 h 956731"/>
              <a:gd name="connsiteX2" fmla="*/ 890456 w 1100664"/>
              <a:gd name="connsiteY2" fmla="*/ 956731 h 956731"/>
              <a:gd name="connsiteX3" fmla="*/ 210208 w 1100664"/>
              <a:gd name="connsiteY3" fmla="*/ 956731 h 956731"/>
              <a:gd name="connsiteX4" fmla="*/ 0 w 1100664"/>
              <a:gd name="connsiteY4" fmla="*/ 365439 h 9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64" h="956731">
                <a:moveTo>
                  <a:pt x="550332" y="0"/>
                </a:moveTo>
                <a:lnTo>
                  <a:pt x="1100664" y="365439"/>
                </a:lnTo>
                <a:lnTo>
                  <a:pt x="890456" y="956731"/>
                </a:lnTo>
                <a:lnTo>
                  <a:pt x="210208" y="956731"/>
                </a:lnTo>
                <a:lnTo>
                  <a:pt x="0" y="36543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909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-0.63867 0.2787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40" y="13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7.40741E-7 L -0.6392 -0.00301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66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63334 -0.29769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667" y="-148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-0.63867 0.278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40" y="13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7.40741E-7 L -0.6392 -0.00301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66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63334 -0.29769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667" y="-148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7B810E4-1429-4A2D-990B-27CE2BE9E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944" y="1450924"/>
            <a:ext cx="6354613" cy="3861309"/>
          </a:xfrm>
          <a:custGeom>
            <a:avLst/>
            <a:gdLst>
              <a:gd name="connsiteX0" fmla="*/ 1017454 w 6520977"/>
              <a:gd name="connsiteY0" fmla="*/ 1766086 h 3962399"/>
              <a:gd name="connsiteX1" fmla="*/ 1147260 w 6520977"/>
              <a:gd name="connsiteY1" fmla="*/ 1773767 h 3962399"/>
              <a:gd name="connsiteX2" fmla="*/ 1049440 w 6520977"/>
              <a:gd name="connsiteY2" fmla="*/ 1769904 h 3962399"/>
              <a:gd name="connsiteX3" fmla="*/ 1302418 w 6520977"/>
              <a:gd name="connsiteY3" fmla="*/ 1763060 h 3962399"/>
              <a:gd name="connsiteX4" fmla="*/ 1245081 w 6520977"/>
              <a:gd name="connsiteY4" fmla="*/ 1769904 h 3962399"/>
              <a:gd name="connsiteX5" fmla="*/ 1147260 w 6520977"/>
              <a:gd name="connsiteY5" fmla="*/ 1773767 h 3962399"/>
              <a:gd name="connsiteX6" fmla="*/ 985846 w 6520977"/>
              <a:gd name="connsiteY6" fmla="*/ 1762314 h 3962399"/>
              <a:gd name="connsiteX7" fmla="*/ 1017454 w 6520977"/>
              <a:gd name="connsiteY7" fmla="*/ 1766086 h 3962399"/>
              <a:gd name="connsiteX8" fmla="*/ 1001559 w 6520977"/>
              <a:gd name="connsiteY8" fmla="*/ 1765146 h 3962399"/>
              <a:gd name="connsiteX9" fmla="*/ 1324399 w 6520977"/>
              <a:gd name="connsiteY9" fmla="*/ 1760437 h 3962399"/>
              <a:gd name="connsiteX10" fmla="*/ 1316618 w 6520977"/>
              <a:gd name="connsiteY10" fmla="*/ 1762080 h 3962399"/>
              <a:gd name="connsiteX11" fmla="*/ 1302418 w 6520977"/>
              <a:gd name="connsiteY11" fmla="*/ 1763060 h 3962399"/>
              <a:gd name="connsiteX12" fmla="*/ 923870 w 6520977"/>
              <a:gd name="connsiteY12" fmla="*/ 1751143 h 3962399"/>
              <a:gd name="connsiteX13" fmla="*/ 985846 w 6520977"/>
              <a:gd name="connsiteY13" fmla="*/ 1762314 h 3962399"/>
              <a:gd name="connsiteX14" fmla="*/ 954445 w 6520977"/>
              <a:gd name="connsiteY14" fmla="*/ 1758566 h 3962399"/>
              <a:gd name="connsiteX15" fmla="*/ 1385788 w 6520977"/>
              <a:gd name="connsiteY15" fmla="*/ 1747468 h 3962399"/>
              <a:gd name="connsiteX16" fmla="*/ 1340076 w 6520977"/>
              <a:gd name="connsiteY16" fmla="*/ 1758566 h 3962399"/>
              <a:gd name="connsiteX17" fmla="*/ 1324399 w 6520977"/>
              <a:gd name="connsiteY17" fmla="*/ 1760437 h 3962399"/>
              <a:gd name="connsiteX18" fmla="*/ 804304 w 6520977"/>
              <a:gd name="connsiteY18" fmla="*/ 1722116 h 3962399"/>
              <a:gd name="connsiteX19" fmla="*/ 923870 w 6520977"/>
              <a:gd name="connsiteY19" fmla="*/ 1751143 h 3962399"/>
              <a:gd name="connsiteX20" fmla="*/ 862757 w 6520977"/>
              <a:gd name="connsiteY20" fmla="*/ 1740128 h 3962399"/>
              <a:gd name="connsiteX21" fmla="*/ 1499561 w 6520977"/>
              <a:gd name="connsiteY21" fmla="*/ 1719847 h 3962399"/>
              <a:gd name="connsiteX22" fmla="*/ 1476218 w 6520977"/>
              <a:gd name="connsiteY22" fmla="*/ 1728364 h 3962399"/>
              <a:gd name="connsiteX23" fmla="*/ 1385788 w 6520977"/>
              <a:gd name="connsiteY23" fmla="*/ 1747468 h 3962399"/>
              <a:gd name="connsiteX24" fmla="*/ 758310 w 6520977"/>
              <a:gd name="connsiteY24" fmla="*/ 1707943 h 3962399"/>
              <a:gd name="connsiteX25" fmla="*/ 804304 w 6520977"/>
              <a:gd name="connsiteY25" fmla="*/ 1722116 h 3962399"/>
              <a:gd name="connsiteX26" fmla="*/ 774856 w 6520977"/>
              <a:gd name="connsiteY26" fmla="*/ 1714967 h 3962399"/>
              <a:gd name="connsiteX27" fmla="*/ 1560817 w 6520977"/>
              <a:gd name="connsiteY27" fmla="*/ 1697498 h 3962399"/>
              <a:gd name="connsiteX28" fmla="*/ 1519664 w 6520977"/>
              <a:gd name="connsiteY28" fmla="*/ 1714967 h 3962399"/>
              <a:gd name="connsiteX29" fmla="*/ 1499561 w 6520977"/>
              <a:gd name="connsiteY29" fmla="*/ 1719847 h 3962399"/>
              <a:gd name="connsiteX30" fmla="*/ 1655300 w 6520977"/>
              <a:gd name="connsiteY30" fmla="*/ 1657389 h 3962399"/>
              <a:gd name="connsiteX31" fmla="*/ 1623481 w 6520977"/>
              <a:gd name="connsiteY31" fmla="*/ 1674634 h 3962399"/>
              <a:gd name="connsiteX32" fmla="*/ 1560817 w 6520977"/>
              <a:gd name="connsiteY32" fmla="*/ 1697498 h 3962399"/>
              <a:gd name="connsiteX33" fmla="*/ 612347 w 6520977"/>
              <a:gd name="connsiteY33" fmla="*/ 1645982 h 3962399"/>
              <a:gd name="connsiteX34" fmla="*/ 758310 w 6520977"/>
              <a:gd name="connsiteY34" fmla="*/ 1707943 h 3962399"/>
              <a:gd name="connsiteX35" fmla="*/ 732476 w 6520977"/>
              <a:gd name="connsiteY35" fmla="*/ 1699982 h 3962399"/>
              <a:gd name="connsiteX36" fmla="*/ 612335 w 6520977"/>
              <a:gd name="connsiteY36" fmla="*/ 1645976 h 3962399"/>
              <a:gd name="connsiteX37" fmla="*/ 612341 w 6520977"/>
              <a:gd name="connsiteY37" fmla="*/ 1645979 h 3962399"/>
              <a:gd name="connsiteX38" fmla="*/ 612347 w 6520977"/>
              <a:gd name="connsiteY38" fmla="*/ 1645982 h 3962399"/>
              <a:gd name="connsiteX39" fmla="*/ 612341 w 6520977"/>
              <a:gd name="connsiteY39" fmla="*/ 1645979 h 3962399"/>
              <a:gd name="connsiteX40" fmla="*/ 1712738 w 6520977"/>
              <a:gd name="connsiteY40" fmla="*/ 1626261 h 3962399"/>
              <a:gd name="connsiteX41" fmla="*/ 1682179 w 6520977"/>
              <a:gd name="connsiteY41" fmla="*/ 1645979 h 3962399"/>
              <a:gd name="connsiteX42" fmla="*/ 1655300 w 6520977"/>
              <a:gd name="connsiteY42" fmla="*/ 1657389 h 3962399"/>
              <a:gd name="connsiteX43" fmla="*/ 1793450 w 6520977"/>
              <a:gd name="connsiteY43" fmla="*/ 1574179 h 3962399"/>
              <a:gd name="connsiteX44" fmla="*/ 1755832 w 6520977"/>
              <a:gd name="connsiteY44" fmla="*/ 1602906 h 3962399"/>
              <a:gd name="connsiteX45" fmla="*/ 1712738 w 6520977"/>
              <a:gd name="connsiteY45" fmla="*/ 1626261 h 3962399"/>
              <a:gd name="connsiteX46" fmla="*/ 484923 w 6520977"/>
              <a:gd name="connsiteY46" fmla="*/ 1563760 h 3962399"/>
              <a:gd name="connsiteX47" fmla="*/ 612335 w 6520977"/>
              <a:gd name="connsiteY47" fmla="*/ 1645976 h 3962399"/>
              <a:gd name="connsiteX48" fmla="*/ 503974 w 6520977"/>
              <a:gd name="connsiteY48" fmla="*/ 1579388 h 3962399"/>
              <a:gd name="connsiteX49" fmla="*/ 451295 w 6520977"/>
              <a:gd name="connsiteY49" fmla="*/ 1536174 h 3962399"/>
              <a:gd name="connsiteX50" fmla="*/ 484923 w 6520977"/>
              <a:gd name="connsiteY50" fmla="*/ 1563760 h 3962399"/>
              <a:gd name="connsiteX51" fmla="*/ 470747 w 6520977"/>
              <a:gd name="connsiteY51" fmla="*/ 1554612 h 3962399"/>
              <a:gd name="connsiteX52" fmla="*/ 1843252 w 6520977"/>
              <a:gd name="connsiteY52" fmla="*/ 1536149 h 3962399"/>
              <a:gd name="connsiteX53" fmla="*/ 1823773 w 6520977"/>
              <a:gd name="connsiteY53" fmla="*/ 1554612 h 3962399"/>
              <a:gd name="connsiteX54" fmla="*/ 1793450 w 6520977"/>
              <a:gd name="connsiteY54" fmla="*/ 1574179 h 3962399"/>
              <a:gd name="connsiteX55" fmla="*/ 1911223 w 6520977"/>
              <a:gd name="connsiteY55" fmla="*/ 1471720 h 3962399"/>
              <a:gd name="connsiteX56" fmla="*/ 1870692 w 6520977"/>
              <a:gd name="connsiteY56" fmla="*/ 1515195 h 3962399"/>
              <a:gd name="connsiteX57" fmla="*/ 1843252 w 6520977"/>
              <a:gd name="connsiteY57" fmla="*/ 1536149 h 3962399"/>
              <a:gd name="connsiteX58" fmla="*/ 373534 w 6520977"/>
              <a:gd name="connsiteY58" fmla="*/ 1462465 h 3962399"/>
              <a:gd name="connsiteX59" fmla="*/ 451295 w 6520977"/>
              <a:gd name="connsiteY59" fmla="*/ 1536174 h 3962399"/>
              <a:gd name="connsiteX60" fmla="*/ 408998 w 6520977"/>
              <a:gd name="connsiteY60" fmla="*/ 1501477 h 3962399"/>
              <a:gd name="connsiteX61" fmla="*/ 345167 w 6520977"/>
              <a:gd name="connsiteY61" fmla="*/ 1431261 h 3962399"/>
              <a:gd name="connsiteX62" fmla="*/ 373534 w 6520977"/>
              <a:gd name="connsiteY62" fmla="*/ 1462465 h 3962399"/>
              <a:gd name="connsiteX63" fmla="*/ 353921 w 6520977"/>
              <a:gd name="connsiteY63" fmla="*/ 1443875 h 3962399"/>
              <a:gd name="connsiteX64" fmla="*/ 1950551 w 6520977"/>
              <a:gd name="connsiteY64" fmla="*/ 1429535 h 3962399"/>
              <a:gd name="connsiteX65" fmla="*/ 1940599 w 6520977"/>
              <a:gd name="connsiteY65" fmla="*/ 1443875 h 3962399"/>
              <a:gd name="connsiteX66" fmla="*/ 1911223 w 6520977"/>
              <a:gd name="connsiteY66" fmla="*/ 1471720 h 3962399"/>
              <a:gd name="connsiteX67" fmla="*/ 2006496 w 6520977"/>
              <a:gd name="connsiteY67" fmla="*/ 1348926 h 3962399"/>
              <a:gd name="connsiteX68" fmla="*/ 1965485 w 6520977"/>
              <a:gd name="connsiteY68" fmla="*/ 1413517 h 3962399"/>
              <a:gd name="connsiteX69" fmla="*/ 1950551 w 6520977"/>
              <a:gd name="connsiteY69" fmla="*/ 1429535 h 3962399"/>
              <a:gd name="connsiteX70" fmla="*/ 265716 w 6520977"/>
              <a:gd name="connsiteY70" fmla="*/ 1316782 h 3962399"/>
              <a:gd name="connsiteX71" fmla="*/ 345167 w 6520977"/>
              <a:gd name="connsiteY71" fmla="*/ 1431261 h 3962399"/>
              <a:gd name="connsiteX72" fmla="*/ 329036 w 6520977"/>
              <a:gd name="connsiteY72" fmla="*/ 1413516 h 3962399"/>
              <a:gd name="connsiteX73" fmla="*/ 2031977 w 6520977"/>
              <a:gd name="connsiteY73" fmla="*/ 1308794 h 3962399"/>
              <a:gd name="connsiteX74" fmla="*/ 2028809 w 6520977"/>
              <a:gd name="connsiteY74" fmla="*/ 1316775 h 3962399"/>
              <a:gd name="connsiteX75" fmla="*/ 2006496 w 6520977"/>
              <a:gd name="connsiteY75" fmla="*/ 1348926 h 3962399"/>
              <a:gd name="connsiteX76" fmla="*/ 220125 w 6520977"/>
              <a:gd name="connsiteY76" fmla="*/ 1201923 h 3962399"/>
              <a:gd name="connsiteX77" fmla="*/ 265711 w 6520977"/>
              <a:gd name="connsiteY77" fmla="*/ 1316775 h 3962399"/>
              <a:gd name="connsiteX78" fmla="*/ 265716 w 6520977"/>
              <a:gd name="connsiteY78" fmla="*/ 1316782 h 3962399"/>
              <a:gd name="connsiteX79" fmla="*/ 265711 w 6520977"/>
              <a:gd name="connsiteY79" fmla="*/ 1316775 h 3962399"/>
              <a:gd name="connsiteX80" fmla="*/ 220125 w 6520977"/>
              <a:gd name="connsiteY80" fmla="*/ 1201924 h 3962399"/>
              <a:gd name="connsiteX81" fmla="*/ 2089763 w 6520977"/>
              <a:gd name="connsiteY81" fmla="*/ 1135935 h 3962399"/>
              <a:gd name="connsiteX82" fmla="*/ 2089763 w 6520977"/>
              <a:gd name="connsiteY82" fmla="*/ 1135936 h 3962399"/>
              <a:gd name="connsiteX83" fmla="*/ 2084557 w 6520977"/>
              <a:gd name="connsiteY83" fmla="*/ 1176323 h 3962399"/>
              <a:gd name="connsiteX84" fmla="*/ 2037632 w 6520977"/>
              <a:gd name="connsiteY84" fmla="*/ 1299888 h 3962399"/>
              <a:gd name="connsiteX85" fmla="*/ 2031977 w 6520977"/>
              <a:gd name="connsiteY85" fmla="*/ 1308794 h 3962399"/>
              <a:gd name="connsiteX86" fmla="*/ 2084557 w 6520977"/>
              <a:gd name="connsiteY86" fmla="*/ 1176323 h 3962399"/>
              <a:gd name="connsiteX87" fmla="*/ 1162627 w 6520977"/>
              <a:gd name="connsiteY87" fmla="*/ 564092 h 3962399"/>
              <a:gd name="connsiteX88" fmla="*/ 225331 w 6520977"/>
              <a:gd name="connsiteY88" fmla="*/ 1161537 h 3962399"/>
              <a:gd name="connsiteX89" fmla="*/ 220125 w 6520977"/>
              <a:gd name="connsiteY89" fmla="*/ 1201923 h 3962399"/>
              <a:gd name="connsiteX90" fmla="*/ 209964 w 6520977"/>
              <a:gd name="connsiteY90" fmla="*/ 1176323 h 3962399"/>
              <a:gd name="connsiteX91" fmla="*/ 190526 w 6520977"/>
              <a:gd name="connsiteY91" fmla="*/ 1025526 h 3962399"/>
              <a:gd name="connsiteX92" fmla="*/ 209964 w 6520977"/>
              <a:gd name="connsiteY92" fmla="*/ 1176323 h 3962399"/>
              <a:gd name="connsiteX93" fmla="*/ 220125 w 6520977"/>
              <a:gd name="connsiteY93" fmla="*/ 1201924 h 3962399"/>
              <a:gd name="connsiteX94" fmla="*/ 205893 w 6520977"/>
              <a:gd name="connsiteY94" fmla="*/ 1312333 h 3962399"/>
              <a:gd name="connsiteX95" fmla="*/ 1162627 w 6520977"/>
              <a:gd name="connsiteY95" fmla="*/ 2060574 h 3962399"/>
              <a:gd name="connsiteX96" fmla="*/ 2119361 w 6520977"/>
              <a:gd name="connsiteY96" fmla="*/ 1312333 h 3962399"/>
              <a:gd name="connsiteX97" fmla="*/ 2099924 w 6520977"/>
              <a:gd name="connsiteY97" fmla="*/ 1161537 h 3962399"/>
              <a:gd name="connsiteX98" fmla="*/ 2089763 w 6520977"/>
              <a:gd name="connsiteY98" fmla="*/ 1135936 h 3962399"/>
              <a:gd name="connsiteX99" fmla="*/ 2103994 w 6520977"/>
              <a:gd name="connsiteY99" fmla="*/ 1025526 h 3962399"/>
              <a:gd name="connsiteX100" fmla="*/ 2089763 w 6520977"/>
              <a:gd name="connsiteY100" fmla="*/ 1135935 h 3962399"/>
              <a:gd name="connsiteX101" fmla="*/ 2044176 w 6520977"/>
              <a:gd name="connsiteY101" fmla="*/ 1021084 h 3962399"/>
              <a:gd name="connsiteX102" fmla="*/ 1162627 w 6520977"/>
              <a:gd name="connsiteY102" fmla="*/ 564092 h 3962399"/>
              <a:gd name="connsiteX103" fmla="*/ 0 w 6520977"/>
              <a:gd name="connsiteY103" fmla="*/ 0 h 3962399"/>
              <a:gd name="connsiteX104" fmla="*/ 6520977 w 6520977"/>
              <a:gd name="connsiteY104" fmla="*/ 0 h 3962399"/>
              <a:gd name="connsiteX105" fmla="*/ 6520977 w 6520977"/>
              <a:gd name="connsiteY105" fmla="*/ 3962399 h 3962399"/>
              <a:gd name="connsiteX106" fmla="*/ 0 w 6520977"/>
              <a:gd name="connsiteY106" fmla="*/ 3962399 h 396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520977" h="3962399">
                <a:moveTo>
                  <a:pt x="1017454" y="1766086"/>
                </a:moveTo>
                <a:lnTo>
                  <a:pt x="1147260" y="1773767"/>
                </a:lnTo>
                <a:cubicBezTo>
                  <a:pt x="1114236" y="1773767"/>
                  <a:pt x="1081602" y="1772459"/>
                  <a:pt x="1049440" y="1769904"/>
                </a:cubicBezTo>
                <a:close/>
                <a:moveTo>
                  <a:pt x="1302418" y="1763060"/>
                </a:moveTo>
                <a:lnTo>
                  <a:pt x="1245081" y="1769904"/>
                </a:lnTo>
                <a:cubicBezTo>
                  <a:pt x="1212918" y="1772459"/>
                  <a:pt x="1180285" y="1773767"/>
                  <a:pt x="1147260" y="1773767"/>
                </a:cubicBezTo>
                <a:close/>
                <a:moveTo>
                  <a:pt x="985846" y="1762314"/>
                </a:moveTo>
                <a:lnTo>
                  <a:pt x="1017454" y="1766086"/>
                </a:lnTo>
                <a:lnTo>
                  <a:pt x="1001559" y="1765146"/>
                </a:lnTo>
                <a:close/>
                <a:moveTo>
                  <a:pt x="1324399" y="1760437"/>
                </a:moveTo>
                <a:lnTo>
                  <a:pt x="1316618" y="1762080"/>
                </a:lnTo>
                <a:lnTo>
                  <a:pt x="1302418" y="1763060"/>
                </a:lnTo>
                <a:close/>
                <a:moveTo>
                  <a:pt x="923870" y="1751143"/>
                </a:moveTo>
                <a:lnTo>
                  <a:pt x="985846" y="1762314"/>
                </a:lnTo>
                <a:lnTo>
                  <a:pt x="954445" y="1758566"/>
                </a:lnTo>
                <a:close/>
                <a:moveTo>
                  <a:pt x="1385788" y="1747468"/>
                </a:moveTo>
                <a:lnTo>
                  <a:pt x="1340076" y="1758566"/>
                </a:lnTo>
                <a:lnTo>
                  <a:pt x="1324399" y="1760437"/>
                </a:lnTo>
                <a:close/>
                <a:moveTo>
                  <a:pt x="804304" y="1722116"/>
                </a:moveTo>
                <a:lnTo>
                  <a:pt x="923870" y="1751143"/>
                </a:lnTo>
                <a:lnTo>
                  <a:pt x="862757" y="1740128"/>
                </a:lnTo>
                <a:close/>
                <a:moveTo>
                  <a:pt x="1499561" y="1719847"/>
                </a:moveTo>
                <a:lnTo>
                  <a:pt x="1476218" y="1728364"/>
                </a:lnTo>
                <a:lnTo>
                  <a:pt x="1385788" y="1747468"/>
                </a:lnTo>
                <a:close/>
                <a:moveTo>
                  <a:pt x="758310" y="1707943"/>
                </a:moveTo>
                <a:lnTo>
                  <a:pt x="804304" y="1722116"/>
                </a:lnTo>
                <a:lnTo>
                  <a:pt x="774856" y="1714967"/>
                </a:lnTo>
                <a:close/>
                <a:moveTo>
                  <a:pt x="1560817" y="1697498"/>
                </a:moveTo>
                <a:lnTo>
                  <a:pt x="1519664" y="1714967"/>
                </a:lnTo>
                <a:lnTo>
                  <a:pt x="1499561" y="1719847"/>
                </a:lnTo>
                <a:close/>
                <a:moveTo>
                  <a:pt x="1655300" y="1657389"/>
                </a:moveTo>
                <a:lnTo>
                  <a:pt x="1623481" y="1674634"/>
                </a:lnTo>
                <a:lnTo>
                  <a:pt x="1560817" y="1697498"/>
                </a:lnTo>
                <a:close/>
                <a:moveTo>
                  <a:pt x="612347" y="1645982"/>
                </a:moveTo>
                <a:lnTo>
                  <a:pt x="758310" y="1707943"/>
                </a:lnTo>
                <a:lnTo>
                  <a:pt x="732476" y="1699982"/>
                </a:lnTo>
                <a:close/>
                <a:moveTo>
                  <a:pt x="612335" y="1645976"/>
                </a:moveTo>
                <a:lnTo>
                  <a:pt x="612341" y="1645979"/>
                </a:lnTo>
                <a:lnTo>
                  <a:pt x="612347" y="1645982"/>
                </a:lnTo>
                <a:lnTo>
                  <a:pt x="612341" y="1645979"/>
                </a:lnTo>
                <a:close/>
                <a:moveTo>
                  <a:pt x="1712738" y="1626261"/>
                </a:moveTo>
                <a:lnTo>
                  <a:pt x="1682179" y="1645979"/>
                </a:lnTo>
                <a:lnTo>
                  <a:pt x="1655300" y="1657389"/>
                </a:lnTo>
                <a:close/>
                <a:moveTo>
                  <a:pt x="1793450" y="1574179"/>
                </a:moveTo>
                <a:lnTo>
                  <a:pt x="1755832" y="1602906"/>
                </a:lnTo>
                <a:lnTo>
                  <a:pt x="1712738" y="1626261"/>
                </a:lnTo>
                <a:close/>
                <a:moveTo>
                  <a:pt x="484923" y="1563760"/>
                </a:moveTo>
                <a:lnTo>
                  <a:pt x="612335" y="1645976"/>
                </a:lnTo>
                <a:lnTo>
                  <a:pt x="503974" y="1579388"/>
                </a:lnTo>
                <a:close/>
                <a:moveTo>
                  <a:pt x="451295" y="1536174"/>
                </a:moveTo>
                <a:lnTo>
                  <a:pt x="484923" y="1563760"/>
                </a:lnTo>
                <a:lnTo>
                  <a:pt x="470747" y="1554612"/>
                </a:lnTo>
                <a:close/>
                <a:moveTo>
                  <a:pt x="1843252" y="1536149"/>
                </a:moveTo>
                <a:lnTo>
                  <a:pt x="1823773" y="1554612"/>
                </a:lnTo>
                <a:lnTo>
                  <a:pt x="1793450" y="1574179"/>
                </a:lnTo>
                <a:close/>
                <a:moveTo>
                  <a:pt x="1911223" y="1471720"/>
                </a:moveTo>
                <a:lnTo>
                  <a:pt x="1870692" y="1515195"/>
                </a:lnTo>
                <a:lnTo>
                  <a:pt x="1843252" y="1536149"/>
                </a:lnTo>
                <a:close/>
                <a:moveTo>
                  <a:pt x="373534" y="1462465"/>
                </a:moveTo>
                <a:lnTo>
                  <a:pt x="451295" y="1536174"/>
                </a:lnTo>
                <a:lnTo>
                  <a:pt x="408998" y="1501477"/>
                </a:lnTo>
                <a:close/>
                <a:moveTo>
                  <a:pt x="345167" y="1431261"/>
                </a:moveTo>
                <a:lnTo>
                  <a:pt x="373534" y="1462465"/>
                </a:lnTo>
                <a:lnTo>
                  <a:pt x="353921" y="1443875"/>
                </a:lnTo>
                <a:close/>
                <a:moveTo>
                  <a:pt x="1950551" y="1429535"/>
                </a:moveTo>
                <a:lnTo>
                  <a:pt x="1940599" y="1443875"/>
                </a:lnTo>
                <a:lnTo>
                  <a:pt x="1911223" y="1471720"/>
                </a:lnTo>
                <a:close/>
                <a:moveTo>
                  <a:pt x="2006496" y="1348926"/>
                </a:moveTo>
                <a:lnTo>
                  <a:pt x="1965485" y="1413517"/>
                </a:lnTo>
                <a:lnTo>
                  <a:pt x="1950551" y="1429535"/>
                </a:lnTo>
                <a:close/>
                <a:moveTo>
                  <a:pt x="265716" y="1316782"/>
                </a:moveTo>
                <a:lnTo>
                  <a:pt x="345167" y="1431261"/>
                </a:lnTo>
                <a:lnTo>
                  <a:pt x="329036" y="1413516"/>
                </a:lnTo>
                <a:close/>
                <a:moveTo>
                  <a:pt x="2031977" y="1308794"/>
                </a:moveTo>
                <a:lnTo>
                  <a:pt x="2028809" y="1316775"/>
                </a:lnTo>
                <a:lnTo>
                  <a:pt x="2006496" y="1348926"/>
                </a:lnTo>
                <a:close/>
                <a:moveTo>
                  <a:pt x="220125" y="1201923"/>
                </a:moveTo>
                <a:lnTo>
                  <a:pt x="265711" y="1316775"/>
                </a:lnTo>
                <a:lnTo>
                  <a:pt x="265716" y="1316782"/>
                </a:lnTo>
                <a:lnTo>
                  <a:pt x="265711" y="1316775"/>
                </a:lnTo>
                <a:lnTo>
                  <a:pt x="220125" y="1201924"/>
                </a:lnTo>
                <a:close/>
                <a:moveTo>
                  <a:pt x="2089763" y="1135935"/>
                </a:moveTo>
                <a:lnTo>
                  <a:pt x="2089763" y="1135936"/>
                </a:lnTo>
                <a:lnTo>
                  <a:pt x="2084557" y="1176323"/>
                </a:lnTo>
                <a:cubicBezTo>
                  <a:pt x="2073406" y="1218943"/>
                  <a:pt x="2057621" y="1260243"/>
                  <a:pt x="2037632" y="1299888"/>
                </a:cubicBezTo>
                <a:lnTo>
                  <a:pt x="2031977" y="1308794"/>
                </a:lnTo>
                <a:lnTo>
                  <a:pt x="2084557" y="1176323"/>
                </a:lnTo>
                <a:close/>
                <a:moveTo>
                  <a:pt x="1162627" y="564092"/>
                </a:moveTo>
                <a:cubicBezTo>
                  <a:pt x="700286" y="564092"/>
                  <a:pt x="314542" y="820576"/>
                  <a:pt x="225331" y="1161537"/>
                </a:cubicBezTo>
                <a:lnTo>
                  <a:pt x="220125" y="1201923"/>
                </a:lnTo>
                <a:lnTo>
                  <a:pt x="209964" y="1176323"/>
                </a:lnTo>
                <a:cubicBezTo>
                  <a:pt x="197219" y="1127614"/>
                  <a:pt x="190526" y="1077181"/>
                  <a:pt x="190526" y="1025526"/>
                </a:cubicBezTo>
                <a:cubicBezTo>
                  <a:pt x="190526" y="1077181"/>
                  <a:pt x="197219" y="1127614"/>
                  <a:pt x="209964" y="1176323"/>
                </a:cubicBezTo>
                <a:lnTo>
                  <a:pt x="220125" y="1201924"/>
                </a:lnTo>
                <a:lnTo>
                  <a:pt x="205893" y="1312333"/>
                </a:lnTo>
                <a:cubicBezTo>
                  <a:pt x="205893" y="1725575"/>
                  <a:pt x="634237" y="2060574"/>
                  <a:pt x="1162627" y="2060574"/>
                </a:cubicBezTo>
                <a:cubicBezTo>
                  <a:pt x="1691017" y="2060574"/>
                  <a:pt x="2119361" y="1725575"/>
                  <a:pt x="2119361" y="1312333"/>
                </a:cubicBezTo>
                <a:cubicBezTo>
                  <a:pt x="2119361" y="1260678"/>
                  <a:pt x="2112668" y="1210245"/>
                  <a:pt x="2099924" y="1161537"/>
                </a:cubicBezTo>
                <a:lnTo>
                  <a:pt x="2089763" y="1135936"/>
                </a:lnTo>
                <a:lnTo>
                  <a:pt x="2103994" y="1025526"/>
                </a:lnTo>
                <a:lnTo>
                  <a:pt x="2089763" y="1135935"/>
                </a:lnTo>
                <a:lnTo>
                  <a:pt x="2044176" y="1021084"/>
                </a:lnTo>
                <a:cubicBezTo>
                  <a:pt x="1898936" y="752529"/>
                  <a:pt x="1558920" y="564092"/>
                  <a:pt x="1162627" y="564092"/>
                </a:cubicBezTo>
                <a:close/>
                <a:moveTo>
                  <a:pt x="0" y="0"/>
                </a:moveTo>
                <a:lnTo>
                  <a:pt x="6520977" y="0"/>
                </a:lnTo>
                <a:lnTo>
                  <a:pt x="6520977" y="3962399"/>
                </a:lnTo>
                <a:lnTo>
                  <a:pt x="0" y="3962399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4943A5-DC5D-49AE-A01E-08BE4F1ABFAB}"/>
              </a:ext>
            </a:extLst>
          </p:cNvPr>
          <p:cNvSpPr/>
          <p:nvPr/>
        </p:nvSpPr>
        <p:spPr>
          <a:xfrm>
            <a:off x="8683486" y="1450923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6C3938-167B-4FED-AD78-67A689B791D0}"/>
              </a:ext>
            </a:extLst>
          </p:cNvPr>
          <p:cNvSpPr/>
          <p:nvPr/>
        </p:nvSpPr>
        <p:spPr>
          <a:xfrm>
            <a:off x="8683486" y="4980551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A9AEA-8663-4632-B9CB-89460150234C}"/>
              </a:ext>
            </a:extLst>
          </p:cNvPr>
          <p:cNvSpPr/>
          <p:nvPr/>
        </p:nvSpPr>
        <p:spPr>
          <a:xfrm>
            <a:off x="8683487" y="3398761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</a:t>
            </a:r>
            <a:endParaRPr lang="vi-VN" sz="54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775FB8-AC16-4A85-BC11-3F2D1E54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7" t="13608" b="48625"/>
          <a:stretch>
            <a:fillRect/>
          </a:stretch>
        </p:blipFill>
        <p:spPr>
          <a:xfrm>
            <a:off x="10059064" y="1070442"/>
            <a:ext cx="1913467" cy="1496482"/>
          </a:xfrm>
          <a:custGeom>
            <a:avLst/>
            <a:gdLst>
              <a:gd name="connsiteX0" fmla="*/ 956734 w 1913467"/>
              <a:gd name="connsiteY0" fmla="*/ 0 h 1496482"/>
              <a:gd name="connsiteX1" fmla="*/ 1894031 w 1913467"/>
              <a:gd name="connsiteY1" fmla="*/ 597445 h 1496482"/>
              <a:gd name="connsiteX2" fmla="*/ 1913467 w 1913467"/>
              <a:gd name="connsiteY2" fmla="*/ 748234 h 1496482"/>
              <a:gd name="connsiteX3" fmla="*/ 1913467 w 1913467"/>
              <a:gd name="connsiteY3" fmla="*/ 748249 h 1496482"/>
              <a:gd name="connsiteX4" fmla="*/ 1894031 w 1913467"/>
              <a:gd name="connsiteY4" fmla="*/ 899038 h 1496482"/>
              <a:gd name="connsiteX5" fmla="*/ 956734 w 1913467"/>
              <a:gd name="connsiteY5" fmla="*/ 1496482 h 1496482"/>
              <a:gd name="connsiteX6" fmla="*/ 0 w 1913467"/>
              <a:gd name="connsiteY6" fmla="*/ 748241 h 1496482"/>
              <a:gd name="connsiteX7" fmla="*/ 956734 w 1913467"/>
              <a:gd name="connsiteY7" fmla="*/ 0 h 149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3467" h="1496482">
                <a:moveTo>
                  <a:pt x="956734" y="0"/>
                </a:moveTo>
                <a:cubicBezTo>
                  <a:pt x="1419075" y="0"/>
                  <a:pt x="1804819" y="256484"/>
                  <a:pt x="1894031" y="597445"/>
                </a:cubicBezTo>
                <a:lnTo>
                  <a:pt x="1913467" y="748234"/>
                </a:lnTo>
                <a:lnTo>
                  <a:pt x="1913467" y="748249"/>
                </a:lnTo>
                <a:lnTo>
                  <a:pt x="1894031" y="899038"/>
                </a:lnTo>
                <a:cubicBezTo>
                  <a:pt x="1804819" y="1239998"/>
                  <a:pt x="1419075" y="1496482"/>
                  <a:pt x="956734" y="1496482"/>
                </a:cubicBezTo>
                <a:cubicBezTo>
                  <a:pt x="428344" y="1496482"/>
                  <a:pt x="0" y="1161483"/>
                  <a:pt x="0" y="748241"/>
                </a:cubicBezTo>
                <a:cubicBezTo>
                  <a:pt x="0" y="334999"/>
                  <a:pt x="428344" y="0"/>
                  <a:pt x="956734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3BA19-5178-4E45-A68F-1564C81DA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t="1830" r="25658" b="60403"/>
          <a:stretch>
            <a:fillRect/>
          </a:stretch>
        </p:blipFill>
        <p:spPr>
          <a:xfrm>
            <a:off x="9988650" y="3057233"/>
            <a:ext cx="1913468" cy="1496482"/>
          </a:xfrm>
          <a:custGeom>
            <a:avLst/>
            <a:gdLst>
              <a:gd name="connsiteX0" fmla="*/ 956734 w 1913468"/>
              <a:gd name="connsiteY0" fmla="*/ 0 h 1496482"/>
              <a:gd name="connsiteX1" fmla="*/ 1913468 w 1913468"/>
              <a:gd name="connsiteY1" fmla="*/ 748241 h 1496482"/>
              <a:gd name="connsiteX2" fmla="*/ 956734 w 1913468"/>
              <a:gd name="connsiteY2" fmla="*/ 1496482 h 1496482"/>
              <a:gd name="connsiteX3" fmla="*/ 0 w 1913468"/>
              <a:gd name="connsiteY3" fmla="*/ 748241 h 1496482"/>
              <a:gd name="connsiteX4" fmla="*/ 956734 w 1913468"/>
              <a:gd name="connsiteY4" fmla="*/ 0 h 149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8" h="1496482">
                <a:moveTo>
                  <a:pt x="956734" y="0"/>
                </a:moveTo>
                <a:cubicBezTo>
                  <a:pt x="1485124" y="0"/>
                  <a:pt x="1913468" y="334999"/>
                  <a:pt x="1913468" y="748241"/>
                </a:cubicBezTo>
                <a:cubicBezTo>
                  <a:pt x="1913468" y="1161483"/>
                  <a:pt x="1485124" y="1496482"/>
                  <a:pt x="956734" y="1496482"/>
                </a:cubicBezTo>
                <a:cubicBezTo>
                  <a:pt x="428344" y="1496482"/>
                  <a:pt x="0" y="1161483"/>
                  <a:pt x="0" y="748241"/>
                </a:cubicBezTo>
                <a:cubicBezTo>
                  <a:pt x="0" y="334999"/>
                  <a:pt x="428344" y="0"/>
                  <a:pt x="956734" y="0"/>
                </a:cubicBezTo>
                <a:close/>
              </a:path>
            </a:pathLst>
          </a:cu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DC24EB-8998-42C7-883C-8E6652DE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13435" r="67514" b="48798"/>
          <a:stretch>
            <a:fillRect/>
          </a:stretch>
        </p:blipFill>
        <p:spPr>
          <a:xfrm>
            <a:off x="9896276" y="4699525"/>
            <a:ext cx="1913468" cy="1496482"/>
          </a:xfrm>
          <a:custGeom>
            <a:avLst/>
            <a:gdLst>
              <a:gd name="connsiteX0" fmla="*/ 956734 w 1913468"/>
              <a:gd name="connsiteY0" fmla="*/ 0 h 1496482"/>
              <a:gd name="connsiteX1" fmla="*/ 1913468 w 1913468"/>
              <a:gd name="connsiteY1" fmla="*/ 748241 h 1496482"/>
              <a:gd name="connsiteX2" fmla="*/ 956734 w 1913468"/>
              <a:gd name="connsiteY2" fmla="*/ 1496482 h 1496482"/>
              <a:gd name="connsiteX3" fmla="*/ 0 w 1913468"/>
              <a:gd name="connsiteY3" fmla="*/ 748241 h 1496482"/>
              <a:gd name="connsiteX4" fmla="*/ 956734 w 1913468"/>
              <a:gd name="connsiteY4" fmla="*/ 0 h 149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8" h="1496482">
                <a:moveTo>
                  <a:pt x="956734" y="0"/>
                </a:moveTo>
                <a:cubicBezTo>
                  <a:pt x="1485124" y="0"/>
                  <a:pt x="1913468" y="334999"/>
                  <a:pt x="1913468" y="748241"/>
                </a:cubicBezTo>
                <a:cubicBezTo>
                  <a:pt x="1913468" y="1161483"/>
                  <a:pt x="1485124" y="1496482"/>
                  <a:pt x="956734" y="1496482"/>
                </a:cubicBezTo>
                <a:cubicBezTo>
                  <a:pt x="428344" y="1496482"/>
                  <a:pt x="0" y="1161483"/>
                  <a:pt x="0" y="748241"/>
                </a:cubicBezTo>
                <a:cubicBezTo>
                  <a:pt x="0" y="334999"/>
                  <a:pt x="428344" y="0"/>
                  <a:pt x="9567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31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099 -0.00394 L -0.7418 0.1349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646" y="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111E-6 L -0.73802 -0.1592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901" y="-796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2.96296E-6 L -0.73046 -0.39861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23" y="-199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099 -0.00394 L -0.7418 0.1349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646" y="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111E-6 L -0.73802 -0.1592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901" y="-796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2.96296E-6 L -0.73046 -0.39861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23" y="-199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8F10D2-11EF-4F8B-9CAA-A6369991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53324" r="46158" b="11645"/>
          <a:stretch>
            <a:fillRect/>
          </a:stretch>
        </p:blipFill>
        <p:spPr>
          <a:xfrm>
            <a:off x="9883840" y="3064934"/>
            <a:ext cx="1927417" cy="1388054"/>
          </a:xfrm>
          <a:custGeom>
            <a:avLst/>
            <a:gdLst>
              <a:gd name="connsiteX0" fmla="*/ 456784 w 1927417"/>
              <a:gd name="connsiteY0" fmla="*/ 46 h 1388054"/>
              <a:gd name="connsiteX1" fmla="*/ 963709 w 1927417"/>
              <a:gd name="connsiteY1" fmla="*/ 333955 h 1388054"/>
              <a:gd name="connsiteX2" fmla="*/ 963709 w 1927417"/>
              <a:gd name="connsiteY2" fmla="*/ 1388054 h 1388054"/>
              <a:gd name="connsiteX3" fmla="*/ 456784 w 1927417"/>
              <a:gd name="connsiteY3" fmla="*/ 46 h 13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417" h="1388054">
                <a:moveTo>
                  <a:pt x="456784" y="46"/>
                </a:moveTo>
                <a:cubicBezTo>
                  <a:pt x="648029" y="2491"/>
                  <a:pt x="851592" y="103371"/>
                  <a:pt x="963709" y="333955"/>
                </a:cubicBezTo>
                <a:cubicBezTo>
                  <a:pt x="1362347" y="-485899"/>
                  <a:pt x="2917039" y="333955"/>
                  <a:pt x="963709" y="1388054"/>
                </a:cubicBezTo>
                <a:cubicBezTo>
                  <a:pt x="-440247" y="630421"/>
                  <a:pt x="-31954" y="-6202"/>
                  <a:pt x="456784" y="46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ED7ACC-2E94-467D-85B4-F9D36193D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"/>
          <a:stretch>
            <a:fillRect/>
          </a:stretch>
        </p:blipFill>
        <p:spPr>
          <a:xfrm>
            <a:off x="399426" y="2040465"/>
            <a:ext cx="6527751" cy="3962399"/>
          </a:xfrm>
          <a:custGeom>
            <a:avLst/>
            <a:gdLst>
              <a:gd name="connsiteX0" fmla="*/ 6520977 w 6527751"/>
              <a:gd name="connsiteY0" fmla="*/ 2431257 h 3962399"/>
              <a:gd name="connsiteX1" fmla="*/ 6527751 w 6527751"/>
              <a:gd name="connsiteY1" fmla="*/ 2465289 h 3962399"/>
              <a:gd name="connsiteX2" fmla="*/ 6520977 w 6527751"/>
              <a:gd name="connsiteY2" fmla="*/ 2517526 h 3962399"/>
              <a:gd name="connsiteX3" fmla="*/ 0 w 6527751"/>
              <a:gd name="connsiteY3" fmla="*/ 0 h 3962399"/>
              <a:gd name="connsiteX4" fmla="*/ 6520977 w 6527751"/>
              <a:gd name="connsiteY4" fmla="*/ 0 h 3962399"/>
              <a:gd name="connsiteX5" fmla="*/ 6520977 w 6527751"/>
              <a:gd name="connsiteY5" fmla="*/ 2431257 h 3962399"/>
              <a:gd name="connsiteX6" fmla="*/ 6504189 w 6527751"/>
              <a:gd name="connsiteY6" fmla="*/ 2346909 h 3962399"/>
              <a:gd name="connsiteX7" fmla="*/ 5564244 w 6527751"/>
              <a:gd name="connsiteY7" fmla="*/ 2424113 h 3962399"/>
              <a:gd name="connsiteX8" fmla="*/ 5564244 w 6527751"/>
              <a:gd name="connsiteY8" fmla="*/ 3478212 h 3962399"/>
              <a:gd name="connsiteX9" fmla="*/ 6510087 w 6527751"/>
              <a:gd name="connsiteY9" fmla="*/ 2601512 h 3962399"/>
              <a:gd name="connsiteX10" fmla="*/ 6520977 w 6527751"/>
              <a:gd name="connsiteY10" fmla="*/ 2517526 h 3962399"/>
              <a:gd name="connsiteX11" fmla="*/ 6520977 w 6527751"/>
              <a:gd name="connsiteY11" fmla="*/ 3962399 h 3962399"/>
              <a:gd name="connsiteX12" fmla="*/ 0 w 6527751"/>
              <a:gd name="connsiteY12" fmla="*/ 3962399 h 396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27751" h="3962399">
                <a:moveTo>
                  <a:pt x="6520977" y="2431257"/>
                </a:moveTo>
                <a:lnTo>
                  <a:pt x="6527751" y="2465289"/>
                </a:lnTo>
                <a:lnTo>
                  <a:pt x="6520977" y="2517526"/>
                </a:lnTo>
                <a:close/>
                <a:moveTo>
                  <a:pt x="0" y="0"/>
                </a:moveTo>
                <a:lnTo>
                  <a:pt x="6520977" y="0"/>
                </a:lnTo>
                <a:lnTo>
                  <a:pt x="6520977" y="2431257"/>
                </a:lnTo>
                <a:lnTo>
                  <a:pt x="6504189" y="2346909"/>
                </a:lnTo>
                <a:cubicBezTo>
                  <a:pt x="6378495" y="2020591"/>
                  <a:pt x="5788478" y="1962945"/>
                  <a:pt x="5564244" y="2424113"/>
                </a:cubicBezTo>
                <a:cubicBezTo>
                  <a:pt x="5165605" y="1604259"/>
                  <a:pt x="3610913" y="2424113"/>
                  <a:pt x="5564244" y="3478212"/>
                </a:cubicBezTo>
                <a:cubicBezTo>
                  <a:pt x="6174660" y="3148806"/>
                  <a:pt x="6442495" y="2842276"/>
                  <a:pt x="6510087" y="2601512"/>
                </a:cubicBezTo>
                <a:lnTo>
                  <a:pt x="6520977" y="2517526"/>
                </a:lnTo>
                <a:lnTo>
                  <a:pt x="6520977" y="3962399"/>
                </a:lnTo>
                <a:lnTo>
                  <a:pt x="0" y="3962399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8E288B-4507-4AE3-B645-A56D70F2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0" t="53551" b="11418"/>
          <a:stretch>
            <a:fillRect/>
          </a:stretch>
        </p:blipFill>
        <p:spPr>
          <a:xfrm>
            <a:off x="9883840" y="5116840"/>
            <a:ext cx="1920442" cy="1388054"/>
          </a:xfrm>
          <a:custGeom>
            <a:avLst/>
            <a:gdLst>
              <a:gd name="connsiteX0" fmla="*/ 456784 w 1920442"/>
              <a:gd name="connsiteY0" fmla="*/ 46 h 1388054"/>
              <a:gd name="connsiteX1" fmla="*/ 963709 w 1920442"/>
              <a:gd name="connsiteY1" fmla="*/ 333955 h 1388054"/>
              <a:gd name="connsiteX2" fmla="*/ 1903654 w 1920442"/>
              <a:gd name="connsiteY2" fmla="*/ 256751 h 1388054"/>
              <a:gd name="connsiteX3" fmla="*/ 1920442 w 1920442"/>
              <a:gd name="connsiteY3" fmla="*/ 341099 h 1388054"/>
              <a:gd name="connsiteX4" fmla="*/ 1920442 w 1920442"/>
              <a:gd name="connsiteY4" fmla="*/ 427368 h 1388054"/>
              <a:gd name="connsiteX5" fmla="*/ 1909552 w 1920442"/>
              <a:gd name="connsiteY5" fmla="*/ 511354 h 1388054"/>
              <a:gd name="connsiteX6" fmla="*/ 963709 w 1920442"/>
              <a:gd name="connsiteY6" fmla="*/ 1388054 h 1388054"/>
              <a:gd name="connsiteX7" fmla="*/ 456784 w 1920442"/>
              <a:gd name="connsiteY7" fmla="*/ 46 h 13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442" h="1388054">
                <a:moveTo>
                  <a:pt x="456784" y="46"/>
                </a:moveTo>
                <a:cubicBezTo>
                  <a:pt x="648029" y="2491"/>
                  <a:pt x="851592" y="103371"/>
                  <a:pt x="963709" y="333955"/>
                </a:cubicBezTo>
                <a:cubicBezTo>
                  <a:pt x="1187943" y="-127213"/>
                  <a:pt x="1777960" y="-69567"/>
                  <a:pt x="1903654" y="256751"/>
                </a:cubicBezTo>
                <a:lnTo>
                  <a:pt x="1920442" y="341099"/>
                </a:lnTo>
                <a:lnTo>
                  <a:pt x="1920442" y="427368"/>
                </a:lnTo>
                <a:lnTo>
                  <a:pt x="1909552" y="511354"/>
                </a:lnTo>
                <a:cubicBezTo>
                  <a:pt x="1841960" y="752118"/>
                  <a:pt x="1574125" y="1058648"/>
                  <a:pt x="963709" y="1388054"/>
                </a:cubicBezTo>
                <a:cubicBezTo>
                  <a:pt x="-440247" y="630421"/>
                  <a:pt x="-31954" y="-6202"/>
                  <a:pt x="456784" y="46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0065C3-6FBF-4D97-BE0D-F9FFE265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7" t="4286" r="2066" b="60684"/>
          <a:stretch>
            <a:fillRect/>
          </a:stretch>
        </p:blipFill>
        <p:spPr>
          <a:xfrm>
            <a:off x="9670604" y="1047133"/>
            <a:ext cx="1927417" cy="1388054"/>
          </a:xfrm>
          <a:custGeom>
            <a:avLst/>
            <a:gdLst>
              <a:gd name="connsiteX0" fmla="*/ 456784 w 1927417"/>
              <a:gd name="connsiteY0" fmla="*/ 46 h 1388054"/>
              <a:gd name="connsiteX1" fmla="*/ 963709 w 1927417"/>
              <a:gd name="connsiteY1" fmla="*/ 333955 h 1388054"/>
              <a:gd name="connsiteX2" fmla="*/ 963709 w 1927417"/>
              <a:gd name="connsiteY2" fmla="*/ 1388054 h 1388054"/>
              <a:gd name="connsiteX3" fmla="*/ 456784 w 1927417"/>
              <a:gd name="connsiteY3" fmla="*/ 46 h 13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417" h="1388054">
                <a:moveTo>
                  <a:pt x="456784" y="46"/>
                </a:moveTo>
                <a:cubicBezTo>
                  <a:pt x="648029" y="2491"/>
                  <a:pt x="851592" y="103371"/>
                  <a:pt x="963709" y="333955"/>
                </a:cubicBezTo>
                <a:cubicBezTo>
                  <a:pt x="1362347" y="-485899"/>
                  <a:pt x="2917039" y="333955"/>
                  <a:pt x="963709" y="1388054"/>
                </a:cubicBezTo>
                <a:cubicBezTo>
                  <a:pt x="-440247" y="630420"/>
                  <a:pt x="-31954" y="-6202"/>
                  <a:pt x="456784" y="46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D0E67D-60D9-4413-8E82-B91F6CAF12BC}"/>
              </a:ext>
            </a:extLst>
          </p:cNvPr>
          <p:cNvSpPr/>
          <p:nvPr/>
        </p:nvSpPr>
        <p:spPr>
          <a:xfrm>
            <a:off x="8431692" y="5407850"/>
            <a:ext cx="808383" cy="58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D8A115-5AA2-4A2F-B0B0-CE6A7A1A10EA}"/>
              </a:ext>
            </a:extLst>
          </p:cNvPr>
          <p:cNvSpPr/>
          <p:nvPr/>
        </p:nvSpPr>
        <p:spPr>
          <a:xfrm>
            <a:off x="8431693" y="3283991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D45C30-16FF-4958-916C-E0B012FC621A}"/>
              </a:ext>
            </a:extLst>
          </p:cNvPr>
          <p:cNvSpPr/>
          <p:nvPr/>
        </p:nvSpPr>
        <p:spPr>
          <a:xfrm>
            <a:off x="8431694" y="1159140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</a:t>
            </a:r>
            <a:endParaRPr lang="vi-VN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-0.40143 0.1553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78" y="775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4.81481E-6 L -0.38399 0.4495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06" y="2247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22222E-6 L -0.40117 -0.14375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65" y="-71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-0.40143 0.1553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78" y="775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4.81481E-6 L -0.38399 0.4495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06" y="2247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22222E-6 L -0.40117 -0.1437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65" y="-71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67831-CE07-4141-81D7-3ECC636C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D7A378FA-4D5B-49CD-8F0C-AF88BA604E6A}"/>
              </a:ext>
            </a:extLst>
          </p:cNvPr>
          <p:cNvSpPr/>
          <p:nvPr/>
        </p:nvSpPr>
        <p:spPr>
          <a:xfrm>
            <a:off x="1763676" y="447472"/>
            <a:ext cx="9286946" cy="323070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7030A0"/>
                </a:solidFill>
              </a:rPr>
              <a:t>Hẹn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dirty="0" err="1">
                <a:solidFill>
                  <a:srgbClr val="7030A0"/>
                </a:solidFill>
              </a:rPr>
              <a:t>gặp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dirty="0" err="1">
                <a:solidFill>
                  <a:srgbClr val="7030A0"/>
                </a:solidFill>
              </a:rPr>
              <a:t>lại</a:t>
            </a:r>
            <a:r>
              <a:rPr lang="en-US" sz="8000" dirty="0">
                <a:solidFill>
                  <a:srgbClr val="7030A0"/>
                </a:solidFill>
              </a:rPr>
              <a:t> !!!</a:t>
            </a:r>
            <a:endParaRPr lang="vi-VN" sz="80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67831-CE07-4141-81D7-3ECC636C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60</Words>
  <Application>Microsoft Office PowerPoint</Application>
  <PresentationFormat>Widescreen</PresentationFormat>
  <Paragraphs>22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Lop A1</cp:lastModifiedBy>
  <cp:revision>7</cp:revision>
  <dcterms:created xsi:type="dcterms:W3CDTF">2021-09-15T15:46:41Z</dcterms:created>
  <dcterms:modified xsi:type="dcterms:W3CDTF">2023-03-10T01:55:27Z</dcterms:modified>
</cp:coreProperties>
</file>