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88" r:id="rId6"/>
    <p:sldId id="295" r:id="rId7"/>
    <p:sldId id="296" r:id="rId8"/>
    <p:sldId id="298" r:id="rId9"/>
    <p:sldId id="29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74" autoAdjust="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3/10/2023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3/10/2023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3/10/2023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3/10/2023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3/10/2023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3/10/2023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3/10/2023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3/10/2023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3/10/2023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3/10/2023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3/10/2023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3/10/2023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3470" y="386693"/>
            <a:ext cx="9360418" cy="2263258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Đề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smtClean="0">
                <a:solidFill>
                  <a:srgbClr val="C00000"/>
                </a:solidFill>
              </a:rPr>
              <a:t>tài</a:t>
            </a:r>
            <a:r>
              <a:rPr lang="en-US" b="1" smtClean="0">
                <a:solidFill>
                  <a:srgbClr val="C00000"/>
                </a:solidFill>
              </a:rPr>
              <a:t>: </a:t>
            </a:r>
            <a:r>
              <a:rPr lang="en-US" b="1" dirty="0" err="1" smtClean="0">
                <a:solidFill>
                  <a:srgbClr val="C00000"/>
                </a:solidFill>
              </a:rPr>
              <a:t>Làm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bưu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thiếp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err="1" smtClean="0">
                <a:solidFill>
                  <a:srgbClr val="C00000"/>
                </a:solidFill>
              </a:rPr>
              <a:t>tặng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bà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err="1">
                <a:solidFill>
                  <a:srgbClr val="C00000"/>
                </a:solidFill>
              </a:rPr>
              <a:t>tặng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mẹ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08/03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3"/>
          <a:stretch/>
        </p:blipFill>
        <p:spPr>
          <a:xfrm>
            <a:off x="3519054" y="-96982"/>
            <a:ext cx="5694219" cy="695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0014" y="1549940"/>
            <a:ext cx="4748571" cy="30895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370" y="720437"/>
            <a:ext cx="3961573" cy="4775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9" t="10338" r="518" b="56733"/>
          <a:stretch/>
        </p:blipFill>
        <p:spPr>
          <a:xfrm>
            <a:off x="8424429" y="720436"/>
            <a:ext cx="3642881" cy="477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2909" y="207818"/>
            <a:ext cx="5098473" cy="633152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t="17576" r="3654" b="38788"/>
          <a:stretch/>
        </p:blipFill>
        <p:spPr>
          <a:xfrm>
            <a:off x="3740727" y="484910"/>
            <a:ext cx="4690019" cy="5818908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274092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63636" y="207818"/>
            <a:ext cx="5140036" cy="63730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8" t="46262" r="33822" b="21414"/>
          <a:stretch/>
        </p:blipFill>
        <p:spPr>
          <a:xfrm>
            <a:off x="3872345" y="488401"/>
            <a:ext cx="4322618" cy="581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42862"/>
            <a:ext cx="9391650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5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18</TotalTime>
  <Words>6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Cambria</vt:lpstr>
      <vt:lpstr>Back to School 16x9</vt:lpstr>
      <vt:lpstr>Đề tài: Làm bưu thiếp  tặng bà, tặng mẹ 08/03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Dự án: Làm quà  tặng bà, tặng mẹ 20/10</dc:title>
  <dc:creator>Hồng Thuyết</dc:creator>
  <cp:lastModifiedBy>Lop A1</cp:lastModifiedBy>
  <cp:revision>4</cp:revision>
  <dcterms:created xsi:type="dcterms:W3CDTF">2022-10-15T01:38:36Z</dcterms:created>
  <dcterms:modified xsi:type="dcterms:W3CDTF">2023-03-10T02:03:36Z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