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659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685800"/>
            <a:ext cx="8839200" cy="42011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ĐỀ TÀI: MỘT SỐ PHƯƠNG TIỆN GIAO THÔNG ĐƯỜNG </a:t>
            </a:r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a1  (5-6  TUỔI) 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59" y="13599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33350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novo\Desktop\huong_dan_bao_duong_xe_lu_ma_khong_phai_ai_cung_b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371" y="-6019800"/>
            <a:ext cx="948415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873" y="5996226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L 0.97952 0.8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6" y="4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ết thúc: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 hứng thú: 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1008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Quan sát, đàm thoại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  <a:endParaRPr lang="en-US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168</Words>
  <Application>Microsoft Office PowerPoint</Application>
  <PresentationFormat>On-screen Show (4:3)</PresentationFormat>
  <Paragraphs>39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25</cp:revision>
  <dcterms:created xsi:type="dcterms:W3CDTF">2021-03-09T02:50:52Z</dcterms:created>
  <dcterms:modified xsi:type="dcterms:W3CDTF">2023-03-10T01:53:46Z</dcterms:modified>
</cp:coreProperties>
</file>