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9" r:id="rId2"/>
    <p:sldId id="280" r:id="rId3"/>
    <p:sldId id="277" r:id="rId4"/>
    <p:sldId id="269" r:id="rId5"/>
    <p:sldId id="270" r:id="rId6"/>
    <p:sldId id="271" r:id="rId7"/>
    <p:sldId id="272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B34A0-A3FA-4B48-90F4-383387B7217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72877-BBFE-428C-AF24-05AF7765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7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4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5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5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1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9E72-2301-40C2-9CA8-4E25851120C7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6C624-A7DE-4E45-8839-8B313C9C1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2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png"/><Relationship Id="rId5" Type="http://schemas.openxmlformats.org/officeDocument/2006/relationships/audio" Target="../media/media5.m4a"/><Relationship Id="rId10" Type="http://schemas.openxmlformats.org/officeDocument/2006/relationships/image" Target="../media/image6.jpeg"/><Relationship Id="rId4" Type="http://schemas.microsoft.com/office/2007/relationships/media" Target="../media/media5.m4a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9.png"/><Relationship Id="rId5" Type="http://schemas.openxmlformats.org/officeDocument/2006/relationships/audio" Target="../media/media6.m4a"/><Relationship Id="rId10" Type="http://schemas.openxmlformats.org/officeDocument/2006/relationships/image" Target="../media/image8.jpeg"/><Relationship Id="rId4" Type="http://schemas.microsoft.com/office/2007/relationships/media" Target="../media/media6.m4a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png"/><Relationship Id="rId5" Type="http://schemas.openxmlformats.org/officeDocument/2006/relationships/audio" Target="../media/media7.m4a"/><Relationship Id="rId10" Type="http://schemas.openxmlformats.org/officeDocument/2006/relationships/image" Target="../media/image10.jpeg"/><Relationship Id="rId4" Type="http://schemas.microsoft.com/office/2007/relationships/media" Target="../media/media7.m4a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2.png"/><Relationship Id="rId5" Type="http://schemas.openxmlformats.org/officeDocument/2006/relationships/audio" Target="../media/media8.m4a"/><Relationship Id="rId10" Type="http://schemas.openxmlformats.org/officeDocument/2006/relationships/image" Target="../media/image11.jpeg"/><Relationship Id="rId4" Type="http://schemas.microsoft.com/office/2007/relationships/media" Target="../media/media8.m4a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png"/><Relationship Id="rId5" Type="http://schemas.openxmlformats.org/officeDocument/2006/relationships/audio" Target="../media/media9.m4a"/><Relationship Id="rId10" Type="http://schemas.openxmlformats.org/officeDocument/2006/relationships/image" Target="../media/image13.jpeg"/><Relationship Id="rId4" Type="http://schemas.microsoft.com/office/2007/relationships/media" Target="../media/media9.m4a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9199124592854924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25" y="81099"/>
            <a:ext cx="11829714" cy="66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âu 1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1.3657" end="19792.58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8048" y="2881252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80890" y="164926"/>
            <a:ext cx="8212347" cy="10351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30" y="1399272"/>
            <a:ext cx="10058400" cy="50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6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4531" y="698392"/>
            <a:ext cx="6107501" cy="163936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524667" y="3162671"/>
            <a:ext cx="6107501" cy="12368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36810" y="4899806"/>
            <a:ext cx="6107501" cy="11731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7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Đoá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3" name="Usb Connection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.0901" end="194.4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70" y="84470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10" y="3384543"/>
            <a:ext cx="667705" cy="667705"/>
          </a:xfrm>
          <a:prstGeom prst="rect">
            <a:avLst/>
          </a:prstGeom>
        </p:spPr>
      </p:pic>
      <p:pic>
        <p:nvPicPr>
          <p:cNvPr id="15" name="Buzzer Wrong Answer - Gaming Sound Effect (HD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2.5300999999999" end="237.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69" y="1030713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2" y="5147836"/>
            <a:ext cx="677129" cy="6771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82" y="193112"/>
            <a:ext cx="4335866" cy="2482778"/>
          </a:xfrm>
        </p:spPr>
      </p:pic>
      <p:pic>
        <p:nvPicPr>
          <p:cNvPr id="10" name="C1 bàn tay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48379" y="1772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6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6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4531" y="698392"/>
            <a:ext cx="6107501" cy="163936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663971" y="4917057"/>
            <a:ext cx="6107501" cy="11210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7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      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64382" y="3347048"/>
            <a:ext cx="6107501" cy="10575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7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        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3" name="Usb Connection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.0901" end="194.4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70" y="84470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96" y="5085896"/>
            <a:ext cx="667705" cy="667705"/>
          </a:xfrm>
          <a:prstGeom prst="rect">
            <a:avLst/>
          </a:prstGeom>
        </p:spPr>
      </p:pic>
      <p:pic>
        <p:nvPicPr>
          <p:cNvPr id="15" name="Buzzer Wrong Answer - Gaming Sound Effect (HD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2.5300999999999" end="237.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69" y="1030713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1" y="3479418"/>
            <a:ext cx="677129" cy="6771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" y="277566"/>
            <a:ext cx="4332796" cy="2481020"/>
          </a:xfrm>
        </p:spPr>
      </p:pic>
      <p:pic>
        <p:nvPicPr>
          <p:cNvPr id="10" name="C2 bàn tay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2780" y="2094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4531" y="698392"/>
            <a:ext cx="6107501" cy="163936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524666" y="3162671"/>
            <a:ext cx="7352665" cy="12368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36810" y="4825497"/>
            <a:ext cx="7340109" cy="12474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3" name="Usb Connection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.0901" end="194.4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70" y="84470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10" y="3384543"/>
            <a:ext cx="667705" cy="667705"/>
          </a:xfrm>
          <a:prstGeom prst="rect">
            <a:avLst/>
          </a:prstGeom>
        </p:spPr>
      </p:pic>
      <p:pic>
        <p:nvPicPr>
          <p:cNvPr id="15" name="Buzzer Wrong Answer - Gaming Sound Effect (HD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2.5300999999999" end="237.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69" y="1030713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2" y="5147836"/>
            <a:ext cx="677129" cy="6771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" y="267617"/>
            <a:ext cx="4367543" cy="2500917"/>
          </a:xfrm>
        </p:spPr>
      </p:pic>
      <p:pic>
        <p:nvPicPr>
          <p:cNvPr id="10" name="C3 bàn tay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368" y="1944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4531" y="698392"/>
            <a:ext cx="6107501" cy="163936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24668" y="5072952"/>
            <a:ext cx="7886818" cy="12368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24667" y="3368615"/>
            <a:ext cx="7886819" cy="11731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/>
          </a:p>
        </p:txBody>
      </p:sp>
      <p:pic>
        <p:nvPicPr>
          <p:cNvPr id="13" name="Usb Connection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.0901" end="194.4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70" y="84470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68" y="5357498"/>
            <a:ext cx="667705" cy="667705"/>
          </a:xfrm>
          <a:prstGeom prst="rect">
            <a:avLst/>
          </a:prstGeom>
        </p:spPr>
      </p:pic>
      <p:pic>
        <p:nvPicPr>
          <p:cNvPr id="15" name="Buzzer Wrong Answer - Gaming Sound Effect (HD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2.5300999999999" end="237.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69" y="1030713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1" y="3616645"/>
            <a:ext cx="677129" cy="6771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3" y="328151"/>
            <a:ext cx="4467131" cy="2539211"/>
          </a:xfrm>
        </p:spPr>
      </p:pic>
      <p:pic>
        <p:nvPicPr>
          <p:cNvPr id="10" name="C4 bàn tay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368" y="2007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44531" y="698392"/>
            <a:ext cx="6107501" cy="139423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u="sng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25079" y="2863907"/>
            <a:ext cx="5695879" cy="14998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25079" y="4671588"/>
            <a:ext cx="5695879" cy="15662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Usb Connection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.0901" end="194.43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70" y="84470"/>
            <a:ext cx="487363" cy="48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2" y="3158206"/>
            <a:ext cx="667705" cy="667705"/>
          </a:xfrm>
          <a:prstGeom prst="rect">
            <a:avLst/>
          </a:prstGeom>
        </p:spPr>
      </p:pic>
      <p:pic>
        <p:nvPicPr>
          <p:cNvPr id="15" name="Buzzer Wrong Answer - Gaming Sound Effect (HD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2.5300999999999" end="237.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69" y="1030713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2" y="5048246"/>
            <a:ext cx="677129" cy="67712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6" y="258040"/>
            <a:ext cx="4445633" cy="2520071"/>
          </a:xfrm>
        </p:spPr>
      </p:pic>
      <p:pic>
        <p:nvPicPr>
          <p:cNvPr id="10" name="C5 bàn tay.m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370" y="1917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16832" y="3651870"/>
              <a:ext cx="1177245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rgbClr val="FF0000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XX</a:t>
              </a:r>
              <a:r>
                <a:rPr lang="zh-CN" altLang="en-US" sz="2700" dirty="0">
                  <a:solidFill>
                    <a:srgbClr val="FF0000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幼儿园</a:t>
              </a:r>
            </a:p>
          </p:txBody>
        </p:sp>
      </p:grpSp>
      <p:pic>
        <p:nvPicPr>
          <p:cNvPr id="11" name="chúc mừ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3315" y="5138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697</TotalTime>
  <Words>187</Words>
  <Application>Microsoft Office PowerPoint</Application>
  <PresentationFormat>Widescreen</PresentationFormat>
  <Paragraphs>18</Paragraphs>
  <Slides>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宋体</vt:lpstr>
      <vt:lpstr>Arial</vt:lpstr>
      <vt:lpstr>Calibri</vt:lpstr>
      <vt:lpstr>Calibri Light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AutoBVT</cp:lastModifiedBy>
  <cp:revision>55</cp:revision>
  <dcterms:created xsi:type="dcterms:W3CDTF">2022-05-08T02:37:06Z</dcterms:created>
  <dcterms:modified xsi:type="dcterms:W3CDTF">2022-11-09T01:34:22Z</dcterms:modified>
</cp:coreProperties>
</file>