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>
        <p:scale>
          <a:sx n="81" d="100"/>
          <a:sy n="81" d="100"/>
        </p:scale>
        <p:origin x="-264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2023-02-15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47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2023-02-15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5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2023-02-15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3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2023-02-15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9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2023-02-15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2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2023-02-15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2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2023-02-15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2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2023-02-15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3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2023-02-15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55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2023-02-15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0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B33C-E135-442D-A3CC-CA7145D075D0}" type="datetimeFigureOut">
              <a:rPr lang="en-US" smtClean="0"/>
              <a:t>2023-02-15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2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5B33C-E135-442D-A3CC-CA7145D075D0}" type="datetimeFigureOut">
              <a:rPr lang="en-US" smtClean="0"/>
              <a:t>2023-02-15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723C3-63AF-4012-9F93-6D7A2E1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5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59420" y="34959"/>
            <a:ext cx="8198069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Ủy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Ban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Dân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Quận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Long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Biên</a:t>
            </a:r>
            <a:endParaRPr lang="en-US" sz="4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mầm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Non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Bắc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Cầu</a:t>
            </a:r>
            <a:endParaRPr lang="en-US" sz="4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30981" y="1821709"/>
            <a:ext cx="8042423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Quen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Với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Tác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Văn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Học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</a:t>
            </a:r>
          </a:p>
          <a:p>
            <a:pPr algn="ctr"/>
            <a:r>
              <a:rPr lang="en-US" sz="4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Truyện</a:t>
            </a:r>
            <a:r>
              <a:rPr lang="en-US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Dê</a:t>
            </a:r>
            <a:r>
              <a:rPr lang="en-US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Con </a:t>
            </a:r>
            <a:r>
              <a:rPr lang="en-US" sz="4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Nhanh</a:t>
            </a:r>
            <a:r>
              <a:rPr lang="en-US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Trí</a:t>
            </a:r>
            <a:endParaRPr lang="en-US" sz="44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en-US" sz="44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Giáo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Viên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Hà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Thị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Tố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Vân</a:t>
            </a:r>
            <a:endParaRPr lang="en-US" sz="36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Lớp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MGB C1</a:t>
            </a:r>
          </a:p>
        </p:txBody>
      </p:sp>
    </p:spTree>
    <p:extLst>
      <p:ext uri="{BB962C8B-B14F-4D97-AF65-F5344CB8AC3E}">
        <p14:creationId xmlns:p14="http://schemas.microsoft.com/office/powerpoint/2010/main" val="2087876791"/>
      </p:ext>
    </p:extLst>
  </p:cSld>
  <p:clrMapOvr>
    <a:masterClrMapping/>
  </p:clrMapOvr>
  <p:transition>
    <p:fad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5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085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5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71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6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22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982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3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8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61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36</Words>
  <Application>Microsoft Office PowerPoint</Application>
  <PresentationFormat>Custom</PresentationFormat>
  <Paragraphs>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</dc:creator>
  <cp:lastModifiedBy>MNBC</cp:lastModifiedBy>
  <cp:revision>11</cp:revision>
  <dcterms:created xsi:type="dcterms:W3CDTF">2022-04-04T23:30:56Z</dcterms:created>
  <dcterms:modified xsi:type="dcterms:W3CDTF">2023-02-15T01:10:12Z</dcterms:modified>
</cp:coreProperties>
</file>