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7" r:id="rId3"/>
    <p:sldId id="258" r:id="rId4"/>
    <p:sldId id="259" r:id="rId5"/>
    <p:sldId id="261" r:id="rId6"/>
    <p:sldId id="262" r:id="rId7"/>
    <p:sldId id="264" r:id="rId8"/>
    <p:sldId id="260" r:id="rId9"/>
    <p:sldId id="263" r:id="rId10"/>
    <p:sldId id="265" r:id="rId11"/>
    <p:sldId id="267" r:id="rId12"/>
    <p:sldId id="266" r:id="rId13"/>
    <p:sldId id="269" r:id="rId14"/>
    <p:sldId id="268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455" autoAdjust="0"/>
  </p:normalViewPr>
  <p:slideViewPr>
    <p:cSldViewPr>
      <p:cViewPr>
        <p:scale>
          <a:sx n="77" d="100"/>
          <a:sy n="77" d="100"/>
        </p:scale>
        <p:origin x="-1176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2023-02-15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420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2023-02-15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260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2023-02-15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291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2023-02-15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606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2023-02-15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36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2023-02-15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852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2023-02-15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05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2023-02-15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326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2023-02-15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78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2023-02-15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005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2023-02-15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26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591B9-40DA-4DF9-8B42-9484D05EABA7}" type="datetimeFigureOut">
              <a:rPr lang="en-US" smtClean="0"/>
              <a:t>2023-02-15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95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17341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67544" y="-99392"/>
            <a:ext cx="85689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Ủy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Ban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Nhân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Dân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Quận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Long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Biên</a:t>
            </a:r>
            <a:endParaRPr lang="en-US" sz="4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algn="ctr"/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Trường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mầm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Non </a:t>
            </a:r>
            <a:r>
              <a:rPr lang="en-US" sz="4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Bắc</a:t>
            </a:r>
            <a:r>
              <a:rPr lang="en-US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4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Cầu</a:t>
            </a:r>
            <a:endParaRPr lang="en-US" sz="4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algn="ctr"/>
            <a:endParaRPr lang="en-US" sz="4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07704" y="4194954"/>
            <a:ext cx="61206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200" b="1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algn="ctr"/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Giáo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Viên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: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Vương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Thị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Thu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Hiền</a:t>
            </a:r>
            <a:endParaRPr lang="en-US" sz="3200" b="1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algn="ctr"/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Lớp</a:t>
            </a:r>
            <a:r>
              <a:rPr 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: MGB C1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3105835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Làm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Quen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Với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Toán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:</a:t>
            </a:r>
          </a:p>
          <a:p>
            <a:pPr algn="ctr"/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Nhận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Biết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Hình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Tam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Giác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,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Hình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chữ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Nhật</a:t>
            </a:r>
            <a:endParaRPr lang="en-US" sz="3600" b="1" dirty="0">
              <a:ln w="13462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09197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4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611560" y="2060848"/>
            <a:ext cx="2376264" cy="273630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419872" y="2537520"/>
            <a:ext cx="5040560" cy="225963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94020" y="5157192"/>
            <a:ext cx="696216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058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611560" y="2060848"/>
            <a:ext cx="2376264" cy="273630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419872" y="2537520"/>
            <a:ext cx="5040560" cy="225963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94020" y="5157192"/>
            <a:ext cx="696216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520" y="188640"/>
            <a:ext cx="2145139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43913" y="727249"/>
            <a:ext cx="1792477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11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589" y="2340634"/>
            <a:ext cx="8229600" cy="1143000"/>
          </a:xfrm>
          <a:noFill/>
        </p:spPr>
        <p:txBody>
          <a:bodyPr>
            <a:normAutofit/>
          </a:bodyPr>
          <a:lstStyle/>
          <a:p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Ai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endParaRPr lang="en-US" sz="6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6219549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637789" y="30422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69382" y="31946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730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Flowchart: Connector 4"/>
          <p:cNvSpPr/>
          <p:nvPr/>
        </p:nvSpPr>
        <p:spPr>
          <a:xfrm>
            <a:off x="683568" y="620688"/>
            <a:ext cx="2376264" cy="2304256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148064" y="836712"/>
            <a:ext cx="2736304" cy="208823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9552" y="3573016"/>
            <a:ext cx="3888432" cy="201622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220072" y="3573016"/>
            <a:ext cx="2448272" cy="223224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833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6219549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637789" y="30422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69382" y="31946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08243" y="2348521"/>
            <a:ext cx="7806434" cy="1143000"/>
          </a:xfrm>
          <a:noFill/>
        </p:spPr>
        <p:txBody>
          <a:bodyPr>
            <a:normAutofit fontScale="90000"/>
          </a:bodyPr>
          <a:lstStyle/>
          <a:p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òng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6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29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4a5d68b0_69ad8331_anhve62463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185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43608" y="2369073"/>
            <a:ext cx="7795948" cy="210748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Cám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nghe</a:t>
            </a:r>
            <a:endParaRPr lang="en-US" sz="4400" b="1" cap="none" spc="50" dirty="0" smtClean="0">
              <a:ln w="11430"/>
              <a:solidFill>
                <a:schemeClr val="accent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trân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chào</a:t>
            </a:r>
            <a:endParaRPr lang="en-US" sz="4400" b="1" cap="none" spc="50" dirty="0">
              <a:ln w="11430"/>
              <a:solidFill>
                <a:schemeClr val="accent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35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6" r="3550"/>
          <a:stretch/>
        </p:blipFill>
        <p:spPr bwMode="auto">
          <a:xfrm>
            <a:off x="0" y="-603448"/>
            <a:ext cx="9756576" cy="792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051720" y="476672"/>
            <a:ext cx="5256584" cy="998984"/>
          </a:xfrm>
          <a:solidFill>
            <a:srgbClr val="FFFF00"/>
          </a:solidFill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835696" y="1556792"/>
            <a:ext cx="5616624" cy="2620888"/>
          </a:xfrm>
          <a:noFill/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rây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khắp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chốn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đậu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rộn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gàng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71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637169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Isosceles Triangle 6"/>
          <p:cNvSpPr/>
          <p:nvPr/>
        </p:nvSpPr>
        <p:spPr>
          <a:xfrm>
            <a:off x="1331640" y="2348880"/>
            <a:ext cx="648072" cy="432048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266267" y="5013176"/>
            <a:ext cx="20181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Xe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lửa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217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413195" y="2852862"/>
            <a:ext cx="3168352" cy="218429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11960" y="2756876"/>
            <a:ext cx="4176464" cy="23762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27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2123728" y="2060848"/>
            <a:ext cx="5184576" cy="331236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211960" y="537321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39752" y="2647421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84168" y="254969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3413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-1" y="-3123"/>
            <a:ext cx="9144000" cy="6858000"/>
          </a:xfrm>
          <a:prstGeom prst="rect">
            <a:avLst/>
          </a:prstGeom>
        </p:spPr>
      </p:pic>
      <p:sp>
        <p:nvSpPr>
          <p:cNvPr id="10" name="Isosceles Triangle 9"/>
          <p:cNvSpPr/>
          <p:nvPr/>
        </p:nvSpPr>
        <p:spPr>
          <a:xfrm>
            <a:off x="1816729" y="1912104"/>
            <a:ext cx="5616624" cy="331236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/>
          <p:cNvSpPr/>
          <p:nvPr/>
        </p:nvSpPr>
        <p:spPr>
          <a:xfrm>
            <a:off x="1816729" y="4938804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Arc 11"/>
          <p:cNvSpPr/>
          <p:nvPr/>
        </p:nvSpPr>
        <p:spPr>
          <a:xfrm rot="14183100">
            <a:off x="7043242" y="4766578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Arc 12"/>
          <p:cNvSpPr/>
          <p:nvPr/>
        </p:nvSpPr>
        <p:spPr>
          <a:xfrm rot="7723181">
            <a:off x="4379374" y="1680110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359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-1" y="-3123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1979712" y="1772816"/>
            <a:ext cx="5472608" cy="352839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67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39553" y="299695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478869" y="83671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003519" y="3135013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304138" y="5415607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3835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4" grpId="0"/>
      <p:bldP spid="2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alf Frame 5"/>
          <p:cNvSpPr/>
          <p:nvPr/>
        </p:nvSpPr>
        <p:spPr>
          <a:xfrm>
            <a:off x="7164287" y="4581128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Half Frame 6"/>
          <p:cNvSpPr/>
          <p:nvPr/>
        </p:nvSpPr>
        <p:spPr>
          <a:xfrm rot="16200000">
            <a:off x="7218294" y="1988840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Half Frame 7"/>
          <p:cNvSpPr/>
          <p:nvPr/>
        </p:nvSpPr>
        <p:spPr>
          <a:xfrm rot="5400000">
            <a:off x="1394105" y="4581128"/>
            <a:ext cx="612067" cy="576064"/>
          </a:xfrm>
          <a:prstGeom prst="halfFrame">
            <a:avLst>
              <a:gd name="adj1" fmla="val 33333"/>
              <a:gd name="adj2" fmla="val 2371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Half Frame 8"/>
          <p:cNvSpPr/>
          <p:nvPr/>
        </p:nvSpPr>
        <p:spPr>
          <a:xfrm rot="11004970">
            <a:off x="1423033" y="1988840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434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134</Words>
  <Application>Microsoft Office PowerPoint</Application>
  <PresentationFormat>On-screen Show (4:3)</PresentationFormat>
  <Paragraphs>30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Câu đố: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Trò chơi: Ai tinh mắt</vt:lpstr>
      <vt:lpstr>PowerPoint Presentation</vt:lpstr>
      <vt:lpstr>Trò chơi:  Vòng tròn hình học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 PC</dc:creator>
  <cp:lastModifiedBy>MNBC</cp:lastModifiedBy>
  <cp:revision>15</cp:revision>
  <dcterms:created xsi:type="dcterms:W3CDTF">2022-12-06T13:50:25Z</dcterms:created>
  <dcterms:modified xsi:type="dcterms:W3CDTF">2023-02-15T01:10:30Z</dcterms:modified>
</cp:coreProperties>
</file>