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4"/>
  </p:handoutMasterIdLst>
  <p:sldIdLst>
    <p:sldId id="256" r:id="rId2"/>
    <p:sldId id="257" r:id="rId3"/>
    <p:sldId id="309" r:id="rId4"/>
    <p:sldId id="304" r:id="rId5"/>
    <p:sldId id="258" r:id="rId6"/>
    <p:sldId id="259" r:id="rId7"/>
    <p:sldId id="260" r:id="rId8"/>
    <p:sldId id="261" r:id="rId9"/>
    <p:sldId id="262" r:id="rId10"/>
    <p:sldId id="266" r:id="rId11"/>
    <p:sldId id="306" r:id="rId12"/>
    <p:sldId id="307" r:id="rId13"/>
    <p:sldId id="308" r:id="rId14"/>
    <p:sldId id="305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84" r:id="rId26"/>
    <p:sldId id="285" r:id="rId27"/>
    <p:sldId id="288" r:id="rId28"/>
    <p:sldId id="289" r:id="rId29"/>
    <p:sldId id="303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RHUU\Downloads\Gi&#225;o%20D&#7909;c%20M&#7847;m%20Non%20-%20Kh&#244;ng%20Ch&#417;i%20Nh&#7919;ng%20V&#7853;t%20C&#243;%20Th&#7875;%20G&#226;y%20Nguy%20Hi&#7875;m%20-%20Vina%20Cartoon%20(1).mp4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RHUU\Downloads\K&#7929;%20N&#259;ng%20S&#7889;ng%20Cho%20B&#233;%20-%20An%20To&#224;n%20Khi%20&#7902;%20Nh&#224;%20(1).mp4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 SỐNG AN TOÀN CHO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495800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MGL A1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7543800" cy="762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0DF169-EB9E-0602-8A32-DC84B5F24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093787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iáo Dục Mầm Non - Không Chơi Những Vật Có Thể Gây Nguy Hiểm - Vina Carto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ỹ Năng Sống Cho Bé - An Toàn Khi Ở Nhà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6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94</Words>
  <Application>Microsoft Office PowerPoint</Application>
  <PresentationFormat>Trình chiếu Trên màn hình (4:3)</PresentationFormat>
  <Paragraphs>10</Paragraphs>
  <Slides>42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 KỸ NĂNG SỐNG AN TOÀN CHO TRẺ</vt:lpstr>
      <vt:lpstr>Bản trình bày PowerPoint</vt:lpstr>
      <vt:lpstr>Các con hãy nêu những tình huống khi chơi cùng bạn có thể gây tổn thương cơ thể</vt:lpstr>
      <vt:lpstr>Những hình ảnh trẻ chơi cùng bạn có thể gây nguy hiểm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Những hình ảnh trẻ chơi một mình có thể gây nguy hiểm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 “Ai chọn đúng”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12268</cp:lastModifiedBy>
  <cp:revision>28</cp:revision>
  <dcterms:created xsi:type="dcterms:W3CDTF">2021-12-20T16:12:18Z</dcterms:created>
  <dcterms:modified xsi:type="dcterms:W3CDTF">2023-02-09T13:20:10Z</dcterms:modified>
</cp:coreProperties>
</file>