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81" r:id="rId3"/>
    <p:sldId id="282" r:id="rId4"/>
    <p:sldId id="306" r:id="rId5"/>
    <p:sldId id="307" r:id="rId6"/>
    <p:sldId id="290" r:id="rId7"/>
    <p:sldId id="292" r:id="rId8"/>
    <p:sldId id="309" r:id="rId9"/>
    <p:sldId id="310" r:id="rId10"/>
    <p:sldId id="311" r:id="rId11"/>
    <p:sldId id="312" r:id="rId12"/>
    <p:sldId id="313" r:id="rId13"/>
    <p:sldId id="314" r:id="rId14"/>
    <p:sldId id="315" r:id="rId15"/>
    <p:sldId id="278" r:id="rId16"/>
    <p:sldId id="291" r:id="rId17"/>
    <p:sldId id="280" r:id="rId18"/>
    <p:sldId id="297" r:id="rId19"/>
    <p:sldId id="294" r:id="rId20"/>
    <p:sldId id="293" r:id="rId21"/>
    <p:sldId id="305" r:id="rId22"/>
    <p:sldId id="316" r:id="rId23"/>
    <p:sldId id="283" r:id="rId24"/>
    <p:sldId id="317" r:id="rId25"/>
    <p:sldId id="298" r:id="rId26"/>
    <p:sldId id="308" r:id="rId27"/>
    <p:sldId id="302" r:id="rId28"/>
    <p:sldId id="299" r:id="rId29"/>
    <p:sldId id="300" r:id="rId30"/>
    <p:sldId id="276" r:id="rId31"/>
    <p:sldId id="270" r:id="rId32"/>
    <p:sldId id="318" r:id="rId33"/>
    <p:sldId id="289"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72" y="-1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76266" cy="6858000"/>
          </a:xfrm>
        </p:spPr>
      </p:pic>
      <p:sp>
        <p:nvSpPr>
          <p:cNvPr id="5" name="Rectangle 4"/>
          <p:cNvSpPr/>
          <p:nvPr/>
        </p:nvSpPr>
        <p:spPr>
          <a:xfrm>
            <a:off x="1600198" y="1752600"/>
            <a:ext cx="6248401" cy="169277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rPr>
              <a:t>LĨNH VỰC PHÁT TRIỂN NHẬN THỨC</a:t>
            </a:r>
          </a:p>
          <a:p>
            <a:pPr algn="ctr"/>
            <a:endParaRPr lang="en-US" sz="3200" b="1" cap="none" spc="50" dirty="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endParaRPr>
          </a:p>
        </p:txBody>
      </p:sp>
      <p:sp>
        <p:nvSpPr>
          <p:cNvPr id="6" name="Rectangle 8"/>
          <p:cNvSpPr>
            <a:spLocks noChangeArrowheads="1"/>
          </p:cNvSpPr>
          <p:nvPr/>
        </p:nvSpPr>
        <p:spPr bwMode="auto">
          <a:xfrm>
            <a:off x="801414" y="3445371"/>
            <a:ext cx="777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ngày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giỗ</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tổ</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Vương</a:t>
            </a:r>
            <a:endParaRPr lang="en-US" sz="3200" b="1" dirty="0" smtClean="0">
              <a:latin typeface="Times New Roman" pitchFamily="18" charset="0"/>
              <a:cs typeface="Times New Roman" pitchFamily="18" charset="0"/>
            </a:endParaRPr>
          </a:p>
          <a:p>
            <a:pPr algn="ctr"/>
            <a:r>
              <a:rPr lang="en-US" sz="3200" b="1" dirty="0" err="1" smtClean="0">
                <a:latin typeface="Times New Roman" pitchFamily="18" charset="0"/>
                <a:cs typeface="Times New Roman" pitchFamily="18" charset="0"/>
              </a:rPr>
              <a:t>Đối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MGN ( 4-5 </a:t>
            </a:r>
            <a:r>
              <a:rPr lang="en-US" sz="3200" b="1" dirty="0" err="1" smtClean="0">
                <a:latin typeface="Times New Roman" pitchFamily="18" charset="0"/>
                <a:cs typeface="Times New Roman" pitchFamily="18" charset="0"/>
              </a:rPr>
              <a:t>tuổi</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r>
              <a:rPr lang="en-US" sz="3200" b="1" i="1" dirty="0" err="1" smtClean="0">
                <a:latin typeface="Times New Roman" pitchFamily="18" charset="0"/>
                <a:cs typeface="Times New Roman" pitchFamily="18" charset="0"/>
              </a:rPr>
              <a:t>G</a:t>
            </a:r>
            <a:r>
              <a:rPr lang="en-US" sz="3200" b="1" i="1" dirty="0" err="1" smtClean="0">
                <a:latin typeface="Times New Roman" pitchFamily="18" charset="0"/>
                <a:cs typeface="Times New Roman" pitchFamily="18" charset="0"/>
              </a:rPr>
              <a:t>iáo</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viên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Nguyễn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Thị</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Thùy</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Linh</a:t>
            </a:r>
            <a:endParaRPr lang="en-US" sz="2400" b="1" dirty="0">
              <a:solidFill>
                <a:srgbClr val="FFFF00"/>
              </a:solidFill>
              <a:latin typeface="Times New Roman" pitchFamily="18" charset="0"/>
              <a:cs typeface="Times New Roman" pitchFamily="18" charset="0"/>
            </a:endParaRPr>
          </a:p>
        </p:txBody>
      </p:sp>
      <p:sp>
        <p:nvSpPr>
          <p:cNvPr id="7" name="Rectangle 6"/>
          <p:cNvSpPr/>
          <p:nvPr/>
        </p:nvSpPr>
        <p:spPr>
          <a:xfrm>
            <a:off x="801414" y="685800"/>
            <a:ext cx="4267200" cy="784830"/>
          </a:xfrm>
          <a:prstGeom prst="rect">
            <a:avLst/>
          </a:prstGeom>
        </p:spPr>
        <p:txBody>
          <a:bodyPr wrap="square">
            <a:spAutoFit/>
          </a:bodyPr>
          <a:lstStyle/>
          <a:p>
            <a:pPr algn="ctr">
              <a:spcBef>
                <a:spcPct val="50000"/>
              </a:spcBef>
            </a:pPr>
            <a:r>
              <a:rPr lang="en-US" b="1" dirty="0">
                <a:solidFill>
                  <a:srgbClr val="FF0000"/>
                </a:solidFill>
                <a:latin typeface="Times New Roman" pitchFamily="18" charset="0"/>
                <a:cs typeface="Times New Roman" pitchFamily="18" charset="0"/>
              </a:rPr>
              <a:t>UBND QUẬN LONG BIÊN</a:t>
            </a:r>
          </a:p>
          <a:p>
            <a:pPr algn="ctr">
              <a:spcBef>
                <a:spcPct val="50000"/>
              </a:spcBef>
            </a:pPr>
            <a:r>
              <a:rPr lang="en-US" b="1" dirty="0">
                <a:solidFill>
                  <a:srgbClr val="FF0000"/>
                </a:solidFill>
                <a:latin typeface="Times New Roman" pitchFamily="18" charset="0"/>
                <a:cs typeface="Times New Roman" pitchFamily="18" charset="0"/>
              </a:rPr>
              <a:t>TRƯỜNG MẦM NON BẮC CẦU</a:t>
            </a:r>
            <a:endParaRPr lang="en-US" b="1" dirty="0">
              <a:solidFill>
                <a:srgbClr val="FF0000"/>
              </a:solidFill>
              <a:latin typeface="Times New Roman" pitchFamily="18" charset="0"/>
              <a:cs typeface="Times New Roman" pitchFamily="18" charset="0"/>
            </a:endParaRPr>
          </a:p>
        </p:txBody>
      </p:sp>
      <p:sp>
        <p:nvSpPr>
          <p:cNvPr id="8" name="Rectangle 7"/>
          <p:cNvSpPr/>
          <p:nvPr/>
        </p:nvSpPr>
        <p:spPr>
          <a:xfrm>
            <a:off x="2712065" y="5867400"/>
            <a:ext cx="3408305" cy="523220"/>
          </a:xfrm>
          <a:prstGeom prst="rect">
            <a:avLst/>
          </a:prstGeom>
        </p:spPr>
        <p:txBody>
          <a:bodyPr wrap="none">
            <a:spAutoFit/>
          </a:bodyPr>
          <a:lstStyle/>
          <a:p>
            <a:pPr marL="457200" indent="-457200" algn="ctr"/>
            <a:r>
              <a:rPr lang="en-US" sz="2800" b="1" dirty="0" err="1">
                <a:solidFill>
                  <a:srgbClr val="002060"/>
                </a:solidFill>
                <a:latin typeface="Times New Roman" pitchFamily="18" charset="0"/>
              </a:rPr>
              <a:t>Năm</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học</a:t>
            </a:r>
            <a:r>
              <a:rPr lang="en-US" sz="2800" b="1" dirty="0">
                <a:solidFill>
                  <a:srgbClr val="002060"/>
                </a:solidFill>
                <a:latin typeface="Times New Roman" pitchFamily="18" charset="0"/>
              </a:rPr>
              <a:t>: 2022 -2023</a:t>
            </a:r>
            <a:endParaRPr lang="en-US" sz="2800" b="1" dirty="0">
              <a:solidFill>
                <a:srgbClr val="002060"/>
              </a:solidFill>
              <a:latin typeface="Times New Roman"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07124"/>
            <a:ext cx="13255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4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3881</TotalTime>
  <Words>246</Words>
  <Application>Microsoft Office PowerPoint</Application>
  <PresentationFormat>On-screen Show (4:3)</PresentationFormat>
  <Paragraphs>27</Paragraphs>
  <Slides>33</Slides>
  <Notes>0</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Windows User</cp:lastModifiedBy>
  <cp:revision>186</cp:revision>
  <dcterms:created xsi:type="dcterms:W3CDTF">2016-10-23T17:21:39Z</dcterms:created>
  <dcterms:modified xsi:type="dcterms:W3CDTF">2023-02-16T03:31:06Z</dcterms:modified>
</cp:coreProperties>
</file>