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5" r:id="rId2"/>
    <p:sldId id="266" r:id="rId3"/>
    <p:sldId id="267" r:id="rId4"/>
    <p:sldId id="268" r:id="rId5"/>
    <p:sldId id="278" r:id="rId6"/>
    <p:sldId id="269" r:id="rId7"/>
    <p:sldId id="256" r:id="rId8"/>
    <p:sldId id="260" r:id="rId9"/>
    <p:sldId id="262" r:id="rId10"/>
    <p:sldId id="263" r:id="rId11"/>
    <p:sldId id="264" r:id="rId12"/>
    <p:sldId id="275" r:id="rId13"/>
    <p:sldId id="277" r:id="rId14"/>
    <p:sldId id="270" r:id="rId15"/>
    <p:sldId id="272" r:id="rId16"/>
    <p:sldId id="273" r:id="rId17"/>
    <p:sldId id="271" r:id="rId18"/>
    <p:sldId id="27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E5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54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24E16-54F0-4B15-8B0A-664972DC848D}" type="datetimeFigureOut">
              <a:rPr lang="en-US" smtClean="0"/>
              <a:pPr/>
              <a:t>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D4A7B-1122-4948-8990-DE6FABD6CD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24E16-54F0-4B15-8B0A-664972DC848D}" type="datetimeFigureOut">
              <a:rPr lang="en-US" smtClean="0"/>
              <a:pPr/>
              <a:t>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D4A7B-1122-4948-8990-DE6FABD6CD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24E16-54F0-4B15-8B0A-664972DC848D}" type="datetimeFigureOut">
              <a:rPr lang="en-US" smtClean="0"/>
              <a:pPr/>
              <a:t>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D4A7B-1122-4948-8990-DE6FABD6CD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24E16-54F0-4B15-8B0A-664972DC848D}" type="datetimeFigureOut">
              <a:rPr lang="en-US" smtClean="0"/>
              <a:pPr/>
              <a:t>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D4A7B-1122-4948-8990-DE6FABD6CD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24E16-54F0-4B15-8B0A-664972DC848D}" type="datetimeFigureOut">
              <a:rPr lang="en-US" smtClean="0"/>
              <a:pPr/>
              <a:t>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D4A7B-1122-4948-8990-DE6FABD6CD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24E16-54F0-4B15-8B0A-664972DC848D}" type="datetimeFigureOut">
              <a:rPr lang="en-US" smtClean="0"/>
              <a:pPr/>
              <a:t>2/9/2023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D4A7B-1122-4948-8990-DE6FABD6CD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24E16-54F0-4B15-8B0A-664972DC848D}" type="datetimeFigureOut">
              <a:rPr lang="en-US" smtClean="0"/>
              <a:pPr/>
              <a:t>2/9/2023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D4A7B-1122-4948-8990-DE6FABD6CD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24E16-54F0-4B15-8B0A-664972DC848D}" type="datetimeFigureOut">
              <a:rPr lang="en-US" smtClean="0"/>
              <a:pPr/>
              <a:t>2/9/2023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D4A7B-1122-4948-8990-DE6FABD6CD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24E16-54F0-4B15-8B0A-664972DC848D}" type="datetimeFigureOut">
              <a:rPr lang="en-US" smtClean="0"/>
              <a:pPr/>
              <a:t>2/9/2023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D4A7B-1122-4948-8990-DE6FABD6CD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24E16-54F0-4B15-8B0A-664972DC848D}" type="datetimeFigureOut">
              <a:rPr lang="en-US" smtClean="0"/>
              <a:pPr/>
              <a:t>2/9/2023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D4A7B-1122-4948-8990-DE6FABD6CD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24E16-54F0-4B15-8B0A-664972DC848D}" type="datetimeFigureOut">
              <a:rPr lang="en-US" smtClean="0"/>
              <a:pPr/>
              <a:t>2/9/2023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D4A7B-1122-4948-8990-DE6FABD6CD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324E16-54F0-4B15-8B0A-664972DC848D}" type="datetimeFigureOut">
              <a:rPr lang="en-US" smtClean="0"/>
              <a:pPr/>
              <a:t>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1D4A7B-1122-4948-8990-DE6FABD6CDA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ownloads\bai%20hat%20ddong%20ho%20bao%20thuc.%20ok.wav" TargetMode="Externa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dmin\Downloads\VIDEO%20&#272;&#7890;NG%20H&#7890;%20CHU&#7848;N%20(1).mp4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b="1" cap="none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.VnTime" pitchFamily="34" charset="0"/>
              </a:rPr>
            </a:br>
            <a:br>
              <a:rPr lang="en-US" b="1" cap="none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br>
              <a:rPr lang="en-US" dirty="0"/>
            </a:br>
            <a:br>
              <a:rPr lang="en-US" dirty="0"/>
            </a:br>
            <a:r>
              <a:rPr lang="en-US" b="1" dirty="0"/>
              <a:t>              </a:t>
            </a:r>
            <a:br>
              <a:rPr lang="en-US" b="1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71707" y="2075310"/>
            <a:ext cx="758649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Time" pitchFamily="34" charset="0"/>
              </a:rPr>
              <a:t>LÀM QUEN VỚI TOÁN</a:t>
            </a:r>
          </a:p>
          <a:p>
            <a:pPr algn="ctr"/>
            <a:r>
              <a:rPr lang="en-US" sz="40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Time" pitchFamily="34" charset="0"/>
              </a:rPr>
              <a:t>DẠY TRẺ XEM GIỜ ĐÚNG</a:t>
            </a:r>
          </a:p>
        </p:txBody>
      </p:sp>
      <p:pic>
        <p:nvPicPr>
          <p:cNvPr id="5" name="bai hat ddong ho bao thuc. ok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077200" y="3657600"/>
            <a:ext cx="762000" cy="762000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C98A9061-898A-944F-2987-F12BD62E1C7F}"/>
              </a:ext>
            </a:extLst>
          </p:cNvPr>
          <p:cNvSpPr txBox="1"/>
          <p:nvPr/>
        </p:nvSpPr>
        <p:spPr>
          <a:xfrm>
            <a:off x="3104290" y="138009"/>
            <a:ext cx="29354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MN BẮC CẦU</a:t>
            </a: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D78C134F-A629-C675-EF44-CEE934906E1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451" y="692664"/>
            <a:ext cx="1519971" cy="1519971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373DFBE8-812F-9ED2-88B8-F7C6CCB29FE4}"/>
              </a:ext>
            </a:extLst>
          </p:cNvPr>
          <p:cNvSpPr txBox="1"/>
          <p:nvPr/>
        </p:nvSpPr>
        <p:spPr>
          <a:xfrm>
            <a:off x="2362200" y="3219271"/>
            <a:ext cx="48916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MGL A1</a:t>
            </a:r>
          </a:p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Quỳnh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525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90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45000">
              <a:schemeClr val="bg2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Desktop\tải xuố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91" y="1524000"/>
            <a:ext cx="3818009" cy="3959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4876800" y="533400"/>
            <a:ext cx="4114800" cy="1905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0">
                <a:solidFill>
                  <a:srgbClr val="FF0000"/>
                </a:solidFill>
                <a:latin typeface=".VnBlack" pitchFamily="34" charset="0"/>
              </a:rPr>
              <a:t>6:00</a:t>
            </a:r>
          </a:p>
        </p:txBody>
      </p:sp>
      <p:sp>
        <p:nvSpPr>
          <p:cNvPr id="7" name="Oval 6"/>
          <p:cNvSpPr/>
          <p:nvPr/>
        </p:nvSpPr>
        <p:spPr>
          <a:xfrm>
            <a:off x="4724400" y="2615683"/>
            <a:ext cx="4114800" cy="195631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0">
                <a:solidFill>
                  <a:srgbClr val="0070C0"/>
                </a:solidFill>
                <a:latin typeface=".VnBlack" pitchFamily="34" charset="0"/>
              </a:rPr>
              <a:t>8:00</a:t>
            </a:r>
          </a:p>
        </p:txBody>
      </p:sp>
      <p:sp>
        <p:nvSpPr>
          <p:cNvPr id="8" name="Oval 7"/>
          <p:cNvSpPr/>
          <p:nvPr/>
        </p:nvSpPr>
        <p:spPr>
          <a:xfrm>
            <a:off x="4724400" y="4800600"/>
            <a:ext cx="4114800" cy="1828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0">
                <a:solidFill>
                  <a:srgbClr val="0070C0"/>
                </a:solidFill>
                <a:latin typeface=".VnBlack" pitchFamily="34" charset="0"/>
              </a:rPr>
              <a:t>9:00</a:t>
            </a:r>
          </a:p>
        </p:txBody>
      </p:sp>
      <p:sp>
        <p:nvSpPr>
          <p:cNvPr id="9" name="Oval 8"/>
          <p:cNvSpPr/>
          <p:nvPr/>
        </p:nvSpPr>
        <p:spPr>
          <a:xfrm>
            <a:off x="4897582" y="533400"/>
            <a:ext cx="4114800" cy="1905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0">
                <a:solidFill>
                  <a:srgbClr val="0070C0"/>
                </a:solidFill>
                <a:latin typeface=".VnBlack" pitchFamily="34" charset="0"/>
              </a:rPr>
              <a:t>6:00</a:t>
            </a:r>
          </a:p>
        </p:txBody>
      </p:sp>
    </p:spTree>
    <p:extLst>
      <p:ext uri="{BB962C8B-B14F-4D97-AF65-F5344CB8AC3E}">
        <p14:creationId xmlns:p14="http://schemas.microsoft.com/office/powerpoint/2010/main" val="940795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9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D:\Desktop\9h0003-07-2018-10-16-33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28800"/>
            <a:ext cx="4419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4897582" y="2667000"/>
            <a:ext cx="4114800" cy="1905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0">
                <a:solidFill>
                  <a:srgbClr val="FF0000"/>
                </a:solidFill>
                <a:latin typeface=".VnBlack" pitchFamily="34" charset="0"/>
              </a:rPr>
              <a:t>9:00</a:t>
            </a:r>
          </a:p>
        </p:txBody>
      </p:sp>
      <p:sp>
        <p:nvSpPr>
          <p:cNvPr id="8" name="Oval 7"/>
          <p:cNvSpPr/>
          <p:nvPr/>
        </p:nvSpPr>
        <p:spPr>
          <a:xfrm>
            <a:off x="4724400" y="609600"/>
            <a:ext cx="4114800" cy="1905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0">
                <a:solidFill>
                  <a:srgbClr val="0070C0"/>
                </a:solidFill>
                <a:latin typeface=".VnBlack" pitchFamily="34" charset="0"/>
              </a:rPr>
              <a:t>6:00</a:t>
            </a:r>
          </a:p>
        </p:txBody>
      </p:sp>
      <p:sp>
        <p:nvSpPr>
          <p:cNvPr id="9" name="Oval 8"/>
          <p:cNvSpPr/>
          <p:nvPr/>
        </p:nvSpPr>
        <p:spPr>
          <a:xfrm>
            <a:off x="4821382" y="4800600"/>
            <a:ext cx="4114800" cy="1905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0">
                <a:solidFill>
                  <a:srgbClr val="0070C0"/>
                </a:solidFill>
                <a:latin typeface=".VnBlack" pitchFamily="34" charset="0"/>
              </a:rPr>
              <a:t>8:00</a:t>
            </a:r>
          </a:p>
        </p:txBody>
      </p:sp>
      <p:sp>
        <p:nvSpPr>
          <p:cNvPr id="10" name="Oval 9"/>
          <p:cNvSpPr/>
          <p:nvPr/>
        </p:nvSpPr>
        <p:spPr>
          <a:xfrm>
            <a:off x="4918364" y="2667000"/>
            <a:ext cx="4114800" cy="1905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0">
                <a:solidFill>
                  <a:srgbClr val="0070C0"/>
                </a:solidFill>
                <a:latin typeface=".VnBlack" pitchFamily="34" charset="0"/>
              </a:rPr>
              <a:t>9:00</a:t>
            </a:r>
          </a:p>
        </p:txBody>
      </p:sp>
    </p:spTree>
    <p:extLst>
      <p:ext uri="{BB962C8B-B14F-4D97-AF65-F5344CB8AC3E}">
        <p14:creationId xmlns:p14="http://schemas.microsoft.com/office/powerpoint/2010/main" val="37753351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20201109_1215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4648200" cy="6858000"/>
          </a:xfrm>
          <a:prstGeom prst="rect">
            <a:avLst/>
          </a:prstGeom>
        </p:spPr>
      </p:pic>
      <p:pic>
        <p:nvPicPr>
          <p:cNvPr id="8" name="Picture 2" descr="D:\Desktop\tải xuố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295400"/>
            <a:ext cx="3818009" cy="3959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0201109_1648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105400" cy="6858000"/>
          </a:xfrm>
          <a:prstGeom prst="rect">
            <a:avLst/>
          </a:prstGeom>
        </p:spPr>
      </p:pic>
      <p:pic>
        <p:nvPicPr>
          <p:cNvPr id="6" name="Picture 5" descr="1536658877507_01 (1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1447800"/>
            <a:ext cx="4038599" cy="396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4724400" cy="6858000"/>
            <a:chOff x="0" y="0"/>
            <a:chExt cx="4724400" cy="6858000"/>
          </a:xfrm>
        </p:grpSpPr>
        <p:pic>
          <p:nvPicPr>
            <p:cNvPr id="5" name="Picture 4" descr="20201109_121328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422374"/>
              <a:ext cx="4648200" cy="3435626"/>
            </a:xfrm>
            <a:prstGeom prst="rect">
              <a:avLst/>
            </a:prstGeom>
          </p:spPr>
        </p:pic>
        <p:pic>
          <p:nvPicPr>
            <p:cNvPr id="6" name="Picture 5" descr="20201109_121659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4724400" cy="3352800"/>
            </a:xfrm>
            <a:prstGeom prst="rect">
              <a:avLst/>
            </a:prstGeom>
          </p:spPr>
        </p:pic>
      </p:grpSp>
      <p:pic>
        <p:nvPicPr>
          <p:cNvPr id="10" name="Picture 9" descr="cau-tao-cua-chiec-dong-ho-treo-tuong-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914400"/>
            <a:ext cx="4343400" cy="43598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"/>
            <a:ext cx="4953000" cy="6857999"/>
            <a:chOff x="0" y="1"/>
            <a:chExt cx="4953000" cy="6857999"/>
          </a:xfrm>
        </p:grpSpPr>
        <p:pic>
          <p:nvPicPr>
            <p:cNvPr id="4" name="Picture 3" descr="20201109_121407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" y="1"/>
              <a:ext cx="4952999" cy="3352799"/>
            </a:xfrm>
            <a:prstGeom prst="rect">
              <a:avLst/>
            </a:prstGeom>
          </p:spPr>
        </p:pic>
        <p:pic>
          <p:nvPicPr>
            <p:cNvPr id="5" name="Picture 4" descr="20201109_121642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352800"/>
              <a:ext cx="4948049" cy="3505200"/>
            </a:xfrm>
            <a:prstGeom prst="rect">
              <a:avLst/>
            </a:prstGeom>
          </p:spPr>
        </p:pic>
      </p:grpSp>
      <p:pic>
        <p:nvPicPr>
          <p:cNvPr id="6" name="Picture 3" descr="D:\Desktop\9h0003-07-2018-10-16-33.pn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600200"/>
            <a:ext cx="3639671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0201109_1216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5097732" cy="6858000"/>
          </a:xfrm>
          <a:prstGeom prst="rect">
            <a:avLst/>
          </a:prstGeom>
        </p:spPr>
      </p:pic>
      <p:pic>
        <p:nvPicPr>
          <p:cNvPr id="8" name="Picture 7" descr="20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1447800"/>
            <a:ext cx="4038600" cy="396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201109_1212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800600" cy="6705600"/>
          </a:xfrm>
          <a:prstGeom prst="rect">
            <a:avLst/>
          </a:prstGeom>
        </p:spPr>
      </p:pic>
      <p:pic>
        <p:nvPicPr>
          <p:cNvPr id="5" name="Picture 4" descr="xà-đơn-di-động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9818" y="838200"/>
            <a:ext cx="4364182" cy="480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201109_1217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4800600" cy="6858000"/>
          </a:xfrm>
          <a:prstGeom prst="rect">
            <a:avLst/>
          </a:prstGeom>
        </p:spPr>
      </p:pic>
      <p:pic>
        <p:nvPicPr>
          <p:cNvPr id="8" name="Picture 7" descr="imag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1371600"/>
            <a:ext cx="4267200" cy="434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" descr="hình ảnh : đồng hồ đeo tay, lờ mờ, da, đồng hồ, thời gian, con số, Sự phản  chiếu, thời trang, phút, Đóng lên, Đồng hồ đeo tay, tiêu điểm, thanh lịch,"/>
          <p:cNvSpPr>
            <a:spLocks noChangeAspect="1" noChangeArrowheads="1"/>
          </p:cNvSpPr>
          <p:nvPr/>
        </p:nvSpPr>
        <p:spPr bwMode="auto">
          <a:xfrm>
            <a:off x="2445362" y="5332106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2" descr="hình ảnh : đồng hồ đeo tay, lờ mờ, da, đồng hồ, thời gian, con số, Sự phản  chiếu, thời trang, phút, Đóng lên, Đồng hồ đeo tay, tiêu điểm, thanh lịch,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6"/>
          <p:cNvGrpSpPr/>
          <p:nvPr/>
        </p:nvGrpSpPr>
        <p:grpSpPr>
          <a:xfrm>
            <a:off x="58993" y="0"/>
            <a:ext cx="9085007" cy="6858000"/>
            <a:chOff x="78657" y="0"/>
            <a:chExt cx="12113343" cy="6858000"/>
          </a:xfrm>
        </p:grpSpPr>
        <p:pic>
          <p:nvPicPr>
            <p:cNvPr id="2050" name="Picture 2" descr="70 hình ảnh đẹp nhất về dong ho | đồng hồ, ví michael kors, zulu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657" y="7937"/>
              <a:ext cx="3565283" cy="36723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Lựa chọn đồng hồ dành cho nữ nhân viên văn phò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7472" y="0"/>
              <a:ext cx="3672348" cy="36723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Cách chỉnh ngày giờ trên đồng hồ đeo tay Baby-G đơn giản, dễ thực hiệ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3940" y="3556310"/>
              <a:ext cx="4612416" cy="33016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2" name="Picture 14" descr="Hình ảnh chi tiết các loại đồng hồ đeo tay nữ Henry London đẹp nhất năm  2018 - Thuốc, thiết bị y tế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657" y="3692857"/>
              <a:ext cx="3518335" cy="31651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4" name="Picture 16" descr="Hình ảnh của - Nơi bán Đồng hồ đeo tay Omega Deville 9008 giá rẻ nhất tháng  10/202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5014" y="7937"/>
              <a:ext cx="3570851" cy="36723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6" name="Picture 18" descr="Tả chiếc đồng hồ đeo tay của em (7 Mẫu) - Những bài văn hay lớp 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50252" y="3834580"/>
              <a:ext cx="3841748" cy="30234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290786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-101930" y="1"/>
            <a:ext cx="9245930" cy="7120295"/>
            <a:chOff x="-135907" y="0"/>
            <a:chExt cx="12327907" cy="7120295"/>
          </a:xfrm>
        </p:grpSpPr>
        <p:pic>
          <p:nvPicPr>
            <p:cNvPr id="4100" name="Picture 4" descr="quà tặng quảng cáo chuyên nghiệp-xưởng sản xuất đồng hồ treo tườ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8609" y="6146"/>
              <a:ext cx="3734514" cy="35986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98" name="Picture 2" descr="https://donghotrangtri.net/wp-content/uploads/2020/05/%C4%90%E1%BB%93ng-H%E1%BB%93-Decor-D51-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" y="1"/>
              <a:ext cx="3598606" cy="35986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2" name="Picture 6" descr="Nơi bán Đồng hồ treo tường KN-10HT (đồng hồ quả lắc) giá rẻ nhất tháng  10/202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3123" y="0"/>
              <a:ext cx="4858877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4" name="Picture 8" descr="https://donghotrangtri.net/wp-content/uploads/2020/05/%C4%90%E1%BB%93ng-h%E1%BB%93-trang-tr%C3%AD-D17-1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35907" y="3598607"/>
              <a:ext cx="3689557" cy="33955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6" name="Picture 10" descr="https://donghotrangtri.net/wp-content/uploads/2020/05/%C4%90%E1%BB%93ng-H%E1%BB%93-Trang-Tr%C3%AD-DH41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3650" y="3598607"/>
              <a:ext cx="3779472" cy="35216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785679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23646" y="-88490"/>
            <a:ext cx="9053987" cy="6946489"/>
            <a:chOff x="31528" y="-88490"/>
            <a:chExt cx="12071982" cy="6946489"/>
          </a:xfrm>
        </p:grpSpPr>
        <p:pic>
          <p:nvPicPr>
            <p:cNvPr id="5122" name="Picture 2" descr="Đồng hồ chuông Totoro và chị em Satsuki Mei - Đồng hồ báo thức để bà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02250" y="0"/>
              <a:ext cx="4201260" cy="34511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4" name="Picture 4" descr="Đồng hồ để bàn khuyết giữa - Đồ chơi cho bé- An toàn, phát triển tư  duy|Tubimart.vn - Siêu thị mẹ và bé TubiMar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777" y="0"/>
              <a:ext cx="3539991" cy="32745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6" name="Picture 6" descr="Đồng hồ để bàn màn hình LCD trong suốt, Giá tháng 10/202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2586" y="-88490"/>
              <a:ext cx="3829664" cy="35396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8" name="Picture 8" descr="đồng hồ báo thức hình các con vật ngộ nghĩnh đáng yêu giảm chỉ còn 250,000 đ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28" y="3274518"/>
              <a:ext cx="4255337" cy="35834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30" name="Picture 10" descr="Đồng Hồ Báo Thức Để Bàn Hình Nhân Vật Hoạt Hình Dễ Thương giảm chỉ còn  405,300 đ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6865" y="3519896"/>
              <a:ext cx="3576056" cy="32942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132" name="Picture 12" descr="Hình Tam Giác Bằng Gỗ Đồng Hồ Treo Tường - Buy Hình Tam Giác Bằng Gỗ Đồng Hồ  Treo Tường,Cổ Điển Đồng Hồ Treo Tường,Đồng Hồ Treo Tường Cổ Product on  Alibaba.com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984" y="3374921"/>
            <a:ext cx="3520837" cy="3311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72492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IDEO ĐỒNG HỒ CHUẨN (1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8146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Mặt Số 20cm - Mặt số đồng hồ treo tường bằng nhôm 20cm | Shopee Việt Na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5315"/>
            <a:ext cx="8153400" cy="6923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4"/>
          <p:cNvGrpSpPr/>
          <p:nvPr/>
        </p:nvGrpSpPr>
        <p:grpSpPr>
          <a:xfrm>
            <a:off x="3908685" y="1949824"/>
            <a:ext cx="261869" cy="2686552"/>
            <a:chOff x="5360124" y="2277259"/>
            <a:chExt cx="283031" cy="2277323"/>
          </a:xfrm>
        </p:grpSpPr>
        <p:sp>
          <p:nvSpPr>
            <p:cNvPr id="4" name="Up Arrow 3"/>
            <p:cNvSpPr/>
            <p:nvPr/>
          </p:nvSpPr>
          <p:spPr>
            <a:xfrm>
              <a:off x="5360124" y="2277259"/>
              <a:ext cx="283031" cy="1214477"/>
            </a:xfrm>
            <a:prstGeom prst="up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Up Arrow 6"/>
            <p:cNvSpPr/>
            <p:nvPr/>
          </p:nvSpPr>
          <p:spPr>
            <a:xfrm rot="10800000">
              <a:off x="5360124" y="3348446"/>
              <a:ext cx="283031" cy="1206136"/>
            </a:xfrm>
            <a:prstGeom prst="upArrow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1" name="Thoại 003 lần 4-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6084709" y="5691751"/>
            <a:ext cx="365522" cy="487363"/>
          </a:xfrm>
          <a:prstGeom prst="rect">
            <a:avLst/>
          </a:prstGeom>
        </p:spPr>
      </p:pic>
      <p:grpSp>
        <p:nvGrpSpPr>
          <p:cNvPr id="3" name="Group 13"/>
          <p:cNvGrpSpPr/>
          <p:nvPr/>
        </p:nvGrpSpPr>
        <p:grpSpPr>
          <a:xfrm rot="20239376">
            <a:off x="3132565" y="2910180"/>
            <a:ext cx="1114565" cy="1684371"/>
            <a:chOff x="9432925" y="1720656"/>
            <a:chExt cx="1486086" cy="1883157"/>
          </a:xfrm>
        </p:grpSpPr>
        <p:sp>
          <p:nvSpPr>
            <p:cNvPr id="18" name="Up Arrow 17"/>
            <p:cNvSpPr/>
            <p:nvPr/>
          </p:nvSpPr>
          <p:spPr>
            <a:xfrm flipH="1" flipV="1">
              <a:off x="9432925" y="1720656"/>
              <a:ext cx="367908" cy="1291204"/>
            </a:xfrm>
            <a:prstGeom prst="upArrow">
              <a:avLst>
                <a:gd name="adj1" fmla="val 20909"/>
                <a:gd name="adj2" fmla="val 5000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Down Arrow 12"/>
            <p:cNvSpPr/>
            <p:nvPr/>
          </p:nvSpPr>
          <p:spPr>
            <a:xfrm>
              <a:off x="10569388" y="2245661"/>
              <a:ext cx="349623" cy="1358152"/>
            </a:xfrm>
            <a:prstGeom prst="downArrow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18"/>
          <p:cNvGrpSpPr/>
          <p:nvPr/>
        </p:nvGrpSpPr>
        <p:grpSpPr>
          <a:xfrm rot="19966568" flipH="1">
            <a:off x="3872750" y="1398494"/>
            <a:ext cx="262218" cy="3805518"/>
            <a:chOff x="9910483" y="1559859"/>
            <a:chExt cx="242046" cy="3065930"/>
          </a:xfrm>
        </p:grpSpPr>
        <p:sp>
          <p:nvSpPr>
            <p:cNvPr id="15" name="Up Arrow 14"/>
            <p:cNvSpPr/>
            <p:nvPr/>
          </p:nvSpPr>
          <p:spPr>
            <a:xfrm>
              <a:off x="9910483" y="1559859"/>
              <a:ext cx="242046" cy="1667435"/>
            </a:xfrm>
            <a:prstGeom prst="up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Down Arrow 16"/>
            <p:cNvSpPr/>
            <p:nvPr/>
          </p:nvSpPr>
          <p:spPr>
            <a:xfrm>
              <a:off x="9923931" y="3065930"/>
              <a:ext cx="228598" cy="1559859"/>
            </a:xfrm>
            <a:prstGeom prst="downArrow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23"/>
          <p:cNvGrpSpPr/>
          <p:nvPr/>
        </p:nvGrpSpPr>
        <p:grpSpPr>
          <a:xfrm rot="19050315">
            <a:off x="3945625" y="1540817"/>
            <a:ext cx="161369" cy="3667689"/>
            <a:chOff x="10561983" y="1895061"/>
            <a:chExt cx="178397" cy="2862469"/>
          </a:xfrm>
        </p:grpSpPr>
        <p:sp>
          <p:nvSpPr>
            <p:cNvPr id="22" name="Up Arrow 21"/>
            <p:cNvSpPr/>
            <p:nvPr/>
          </p:nvSpPr>
          <p:spPr>
            <a:xfrm>
              <a:off x="10561983" y="1895061"/>
              <a:ext cx="172278" cy="1484243"/>
            </a:xfrm>
            <a:prstGeom prst="up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Down Arrow 22"/>
            <p:cNvSpPr/>
            <p:nvPr/>
          </p:nvSpPr>
          <p:spPr>
            <a:xfrm>
              <a:off x="10561985" y="3366052"/>
              <a:ext cx="178395" cy="1391478"/>
            </a:xfrm>
            <a:prstGeom prst="downArrow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Oval 24"/>
          <p:cNvSpPr/>
          <p:nvPr/>
        </p:nvSpPr>
        <p:spPr>
          <a:xfrm>
            <a:off x="3943350" y="3227294"/>
            <a:ext cx="211791" cy="25549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933265" y="3213847"/>
            <a:ext cx="211791" cy="25549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183237"/>
      </p:ext>
    </p:extLst>
  </p:cSld>
  <p:clrMapOvr>
    <a:masterClrMapping/>
  </p:clrMapOvr>
  <p:transition spd="slow" advTm="0">
    <p:sndAc>
      <p:stSnd>
        <p:snd r:embed="rId4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Rot by="1800000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Rot by="1800000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200"/>
                                  </p:stCondLst>
                                  <p:childTnLst>
                                    <p:animRot by="1800000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300"/>
                                  </p:stCondLst>
                                  <p:childTnLst>
                                    <p:animRot by="1800000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400"/>
                                  </p:stCondLst>
                                  <p:childTnLst>
                                    <p:animRot by="1800000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Rot by="1800000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600"/>
                                  </p:stCondLst>
                                  <p:childTnLst>
                                    <p:animRot by="1800000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700"/>
                                  </p:stCondLst>
                                  <p:childTnLst>
                                    <p:animRot by="1800000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800"/>
                                  </p:stCondLst>
                                  <p:childTnLst>
                                    <p:animRot by="1800000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nodeType="clickEffect">
                                  <p:stCondLst>
                                    <p:cond delay="900"/>
                                  </p:stCondLst>
                                  <p:childTnLst>
                                    <p:animRot by="1800000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Rot by="1800000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mph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Rot by="1800000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mph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Rot by="1800000">
                                      <p:cBhvr>
                                        <p:cTn id="5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5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520000">
                                      <p:cBhvr>
                                        <p:cTn id="6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9000">
              <a:schemeClr val="bg2">
                <a:lumMod val="50000"/>
              </a:schemeClr>
            </a:gs>
            <a:gs pos="0">
              <a:srgbClr val="00B0F0"/>
            </a:gs>
            <a:gs pos="42000">
              <a:schemeClr val="accent1">
                <a:lumMod val="75000"/>
              </a:schemeClr>
            </a:gs>
            <a:gs pos="18000">
              <a:schemeClr val="bg2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esktop\tải xuố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06208"/>
            <a:ext cx="4114800" cy="3449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28310" y="762000"/>
            <a:ext cx="3505200" cy="16312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000">
                <a:solidFill>
                  <a:srgbClr val="FF0000"/>
                </a:solidFill>
                <a:latin typeface=".VnBlack" pitchFamily="34" charset="0"/>
                <a:cs typeface="Times New Roman" pitchFamily="18" charset="0"/>
              </a:rPr>
              <a:t>6:00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76800" y="2715491"/>
            <a:ext cx="3505200" cy="16312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000">
                <a:solidFill>
                  <a:srgbClr val="0070C0"/>
                </a:solidFill>
                <a:latin typeface=".VnBlack" pitchFamily="34" charset="0"/>
                <a:cs typeface="Times New Roman" pitchFamily="18" charset="0"/>
              </a:rPr>
              <a:t>7:00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62946" y="4876800"/>
            <a:ext cx="3505200" cy="16312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000">
                <a:solidFill>
                  <a:srgbClr val="0070C0"/>
                </a:solidFill>
                <a:latin typeface=".VnBlack" pitchFamily="34" charset="0"/>
                <a:cs typeface="Times New Roman" pitchFamily="18" charset="0"/>
              </a:rPr>
              <a:t>5:00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28310" y="772548"/>
            <a:ext cx="3505200" cy="16312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000">
                <a:solidFill>
                  <a:srgbClr val="0070C0"/>
                </a:solidFill>
                <a:latin typeface=".VnBlack" pitchFamily="34" charset="0"/>
                <a:cs typeface="Times New Roman" pitchFamily="18" charset="0"/>
              </a:rPr>
              <a:t>6:00</a:t>
            </a:r>
          </a:p>
        </p:txBody>
      </p:sp>
    </p:spTree>
    <p:extLst>
      <p:ext uri="{BB962C8B-B14F-4D97-AF65-F5344CB8AC3E}">
        <p14:creationId xmlns:p14="http://schemas.microsoft.com/office/powerpoint/2010/main" val="203712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esktop\1542937808567_3_gi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35052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19600" y="838200"/>
            <a:ext cx="4114800" cy="16312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000">
                <a:solidFill>
                  <a:srgbClr val="0070C0"/>
                </a:solidFill>
                <a:latin typeface=".VnBlack" pitchFamily="34" charset="0"/>
                <a:cs typeface="Times New Roman" pitchFamily="18" charset="0"/>
              </a:rPr>
              <a:t>12:00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19600" y="2823020"/>
            <a:ext cx="4038600" cy="16312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000">
                <a:solidFill>
                  <a:srgbClr val="FF0000"/>
                </a:solidFill>
                <a:latin typeface=".VnBlack" pitchFamily="34" charset="0"/>
                <a:cs typeface="Times New Roman" pitchFamily="18" charset="0"/>
              </a:rPr>
              <a:t>3:00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19600" y="4800600"/>
            <a:ext cx="4038600" cy="16312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000">
                <a:solidFill>
                  <a:srgbClr val="0070C0"/>
                </a:solidFill>
                <a:latin typeface=".VnBlack" pitchFamily="34" charset="0"/>
                <a:cs typeface="Times New Roman" pitchFamily="18" charset="0"/>
              </a:rPr>
              <a:t>5:00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05745" y="2823020"/>
            <a:ext cx="4038600" cy="16312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000">
                <a:solidFill>
                  <a:srgbClr val="0070C0"/>
                </a:solidFill>
                <a:latin typeface=".VnBlack" pitchFamily="34" charset="0"/>
                <a:cs typeface="Times New Roman" pitchFamily="18" charset="0"/>
              </a:rPr>
              <a:t>3:00</a:t>
            </a:r>
          </a:p>
        </p:txBody>
      </p:sp>
    </p:spTree>
    <p:extLst>
      <p:ext uri="{BB962C8B-B14F-4D97-AF65-F5344CB8AC3E}">
        <p14:creationId xmlns:p14="http://schemas.microsoft.com/office/powerpoint/2010/main" val="29717700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Đồng hồ nào dưới đây chỉ 4 giờ 30 phút 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6" name="Picture 4" descr="Đồng hồ nào dưới đây chỉ 4 giờ 30 phút 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295400"/>
            <a:ext cx="3959225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48200" y="609600"/>
            <a:ext cx="3429000" cy="16312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000">
                <a:solidFill>
                  <a:srgbClr val="0070C0"/>
                </a:solidFill>
                <a:latin typeface=".VnBlack" pitchFamily="34" charset="0"/>
                <a:cs typeface="Times New Roman" pitchFamily="18" charset="0"/>
              </a:rPr>
              <a:t>6:00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41273" y="2537192"/>
            <a:ext cx="3435927" cy="16312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000">
                <a:solidFill>
                  <a:srgbClr val="0070C0"/>
                </a:solidFill>
                <a:latin typeface=".VnBlack" pitchFamily="34" charset="0"/>
                <a:cs typeface="Times New Roman" pitchFamily="18" charset="0"/>
              </a:rPr>
              <a:t>3:00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41273" y="4594592"/>
            <a:ext cx="3435927" cy="16312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000">
                <a:solidFill>
                  <a:srgbClr val="FF0000"/>
                </a:solidFill>
                <a:latin typeface=".VnBlack" pitchFamily="34" charset="0"/>
                <a:cs typeface="Times New Roman" pitchFamily="18" charset="0"/>
              </a:rPr>
              <a:t>5:00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27418" y="4594592"/>
            <a:ext cx="3435927" cy="16312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000">
                <a:solidFill>
                  <a:srgbClr val="0070C0"/>
                </a:solidFill>
                <a:latin typeface=".VnBlack" pitchFamily="34" charset="0"/>
                <a:cs typeface="Times New Roman" pitchFamily="18" charset="0"/>
              </a:rPr>
              <a:t>5:00</a:t>
            </a:r>
          </a:p>
        </p:txBody>
      </p:sp>
    </p:spTree>
    <p:extLst>
      <p:ext uri="{BB962C8B-B14F-4D97-AF65-F5344CB8AC3E}">
        <p14:creationId xmlns:p14="http://schemas.microsoft.com/office/powerpoint/2010/main" val="29634553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1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459</TotalTime>
  <Words>66</Words>
  <Application>Microsoft Office PowerPoint</Application>
  <PresentationFormat>Trình chiếu Trên màn hình (4:3)</PresentationFormat>
  <Paragraphs>27</Paragraphs>
  <Slides>18</Slides>
  <Notes>0</Notes>
  <HiddenSlides>0</HiddenSlides>
  <MMClips>3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18</vt:i4>
      </vt:variant>
    </vt:vector>
  </HeadingPairs>
  <TitlesOfParts>
    <vt:vector size="24" baseType="lpstr">
      <vt:lpstr>.VnBlack</vt:lpstr>
      <vt:lpstr>.VnTime</vt:lpstr>
      <vt:lpstr>Arial</vt:lpstr>
      <vt:lpstr>Calibri</vt:lpstr>
      <vt:lpstr>Times New Roman</vt:lpstr>
      <vt:lpstr>Office Theme</vt:lpstr>
      <vt:lpstr>                                 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 users Win7 x86</dc:creator>
  <cp:lastModifiedBy>12268</cp:lastModifiedBy>
  <cp:revision>25</cp:revision>
  <dcterms:created xsi:type="dcterms:W3CDTF">2020-10-22T07:26:29Z</dcterms:created>
  <dcterms:modified xsi:type="dcterms:W3CDTF">2023-02-09T13:17:48Z</dcterms:modified>
</cp:coreProperties>
</file>