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00" y="-30479"/>
            <a:ext cx="9350874" cy="6790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33" y="201393"/>
            <a:ext cx="9322191" cy="902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85" y="6391421"/>
            <a:ext cx="3884246" cy="45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94A7A3-962B-4075-82C0-D5C622BCCDC3}"/>
              </a:ext>
            </a:extLst>
          </p:cNvPr>
          <p:cNvSpPr txBox="1"/>
          <p:nvPr/>
        </p:nvSpPr>
        <p:spPr>
          <a:xfrm>
            <a:off x="1676400" y="304627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BẮC CẦU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2EA1B-D1CF-482F-BFD0-1D231BA32F63}"/>
              </a:ext>
            </a:extLst>
          </p:cNvPr>
          <p:cNvSpPr txBox="1"/>
          <p:nvPr/>
        </p:nvSpPr>
        <p:spPr>
          <a:xfrm>
            <a:off x="2007374" y="375879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DC38D-FBF1-4E23-B643-DD3D913F612E}"/>
              </a:ext>
            </a:extLst>
          </p:cNvPr>
          <p:cNvSpPr txBox="1"/>
          <p:nvPr/>
        </p:nvSpPr>
        <p:spPr>
          <a:xfrm>
            <a:off x="2007374" y="4567276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MGB 3-4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phim hoạt hình, Mặt người, biểu tượng&#10;&#10;Mô tả được tạo tự động">
            <a:extLst>
              <a:ext uri="{FF2B5EF4-FFF2-40B4-BE49-F238E27FC236}">
                <a16:creationId xmlns:a16="http://schemas.microsoft.com/office/drawing/2014/main" id="{22F684FD-625F-E911-918B-DD99BDCEB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86" y="1264823"/>
            <a:ext cx="2208709" cy="22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C©y b¾p c¶i</a:t>
            </a: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 “ Ai tinh m¾t”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>
                <a:latin typeface=".VnAvant" pitchFamily="34" charset="0"/>
              </a:rPr>
              <a:t> “ §i siªu thÞ”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cµ rèt</a:t>
            </a: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su hµo</a:t>
            </a: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94</Words>
  <Application>Microsoft Office PowerPoint</Application>
  <PresentationFormat>Trình chiếu Trên màn hình (4:3)</PresentationFormat>
  <Paragraphs>16</Paragraphs>
  <Slides>20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12268</cp:lastModifiedBy>
  <cp:revision>33</cp:revision>
  <dcterms:created xsi:type="dcterms:W3CDTF">2016-10-10T07:07:35Z</dcterms:created>
  <dcterms:modified xsi:type="dcterms:W3CDTF">2023-12-03T08:29:40Z</dcterms:modified>
</cp:coreProperties>
</file>