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Ném xa bằng 2 tay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gậy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Con rùa</a:t>
            </a:r>
            <a:r>
              <a:rPr lang="en-US" sz="2100" b="1" dirty="0"/>
              <a:t>”</a:t>
            </a:r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/>
              <a:t>tháng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396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15/10/2023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Ném xa bằng 2 tay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15/10/2023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132</Words>
  <Application>Microsoft Office PowerPoint</Application>
  <PresentationFormat>Trình chiếu Trên màn hình (4:3)</PresentationFormat>
  <Paragraphs>19</Paragraphs>
  <Slides>9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1. Ổn định tổ chức:</vt:lpstr>
      <vt:lpstr>KHỞI ĐỘNG !</vt:lpstr>
      <vt:lpstr>BÀI TẬP PHÁT TRIỂN CHUNG !</vt:lpstr>
      <vt:lpstr>VẬN ĐỘNG CƠ BẢN: “Ném xa bằng 2 tay”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linh nguyễn</cp:lastModifiedBy>
  <cp:revision>35</cp:revision>
  <dcterms:created xsi:type="dcterms:W3CDTF">2018-04-14T01:34:07Z</dcterms:created>
  <dcterms:modified xsi:type="dcterms:W3CDTF">2023-10-15T07:09:19Z</dcterms:modified>
</cp:coreProperties>
</file>