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6" r:id="rId6"/>
    <p:sldId id="274" r:id="rId7"/>
    <p:sldId id="277" r:id="rId8"/>
    <p:sldId id="275" r:id="rId9"/>
    <p:sldId id="270" r:id="rId10"/>
    <p:sldId id="271" r:id="rId11"/>
    <p:sldId id="272" r:id="rId12"/>
    <p:sldId id="261" r:id="rId13"/>
    <p:sldId id="256" r:id="rId14"/>
    <p:sldId id="278" r:id="rId15"/>
    <p:sldId id="273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21311" y="540401"/>
            <a:ext cx="624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600200" y="1752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57200" y="2652641"/>
            <a:ext cx="792950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614055" y="3791744"/>
            <a:ext cx="6400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600200" y="45212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457200" y="228600"/>
            <a:ext cx="1676400" cy="1828800"/>
            <a:chOff x="96" y="144"/>
            <a:chExt cx="1056" cy="1152"/>
          </a:xfrm>
        </p:grpSpPr>
        <p:sp>
          <p:nvSpPr>
            <p:cNvPr id="2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" y="144"/>
              <a:ext cx="1056" cy="1152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643612"/>
                </a:avLst>
              </a:prstTxWarp>
            </a:bodyPr>
            <a:lstStyle/>
            <a:p>
              <a:pPr algn="ctr"/>
              <a:r>
                <a:rPr lang="pt-BR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fani HeavyH"/>
                </a:rPr>
                <a:t>phßng gi¸o dôc </a:t>
              </a:r>
            </a:p>
            <a:p>
              <a:pPr algn="ctr"/>
              <a:r>
                <a:rPr lang="pt-BR" sz="3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.VnTifani HeavyH"/>
                </a:rPr>
                <a:t>Qu©n long biªn</a:t>
              </a:r>
              <a:endPara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endParaRPr>
            </a:p>
          </p:txBody>
        </p:sp>
        <p:graphicFrame>
          <p:nvGraphicFramePr>
            <p:cNvPr id="26" name="Object 10"/>
            <p:cNvGraphicFramePr>
              <a:graphicFrameLocks noChangeAspect="1"/>
            </p:cNvGraphicFramePr>
            <p:nvPr/>
          </p:nvGraphicFramePr>
          <p:xfrm>
            <a:off x="240" y="165"/>
            <a:ext cx="768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Picture" r:id="rId4" imgW="2161519" imgH="1926959" progId="Word.Picture.8">
                    <p:embed/>
                  </p:oleObj>
                </mc:Choice>
                <mc:Fallback>
                  <p:oleObj name="Picture" r:id="rId4" imgW="2161519" imgH="1926959" progId="Word.Picture.8">
                    <p:embed/>
                    <p:pic>
                      <p:nvPicPr>
                        <p:cNvPr id="102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-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65"/>
                          <a:ext cx="768" cy="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Picture 12" descr="p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1" y="2502932"/>
            <a:ext cx="1274471" cy="16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 descr="FC393A0D6B0F44E2BDCF0A912FDC3DC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05400"/>
            <a:ext cx="1279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hững tâm hồn đồng điệu với “Tổ Quốc nhìn từ biển” | Nhạc sĩ QUỲNH HỢ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Photo] Thiêng liêng nghi lễ chào cờ trên quần đảo Trường Sa | Xã hội |  Vietnam+ (VietnamPlu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/>
              <a:t>Các anh ở đó biên cương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/>
              <a:t>Cầm chắc tay súng ngăn phường xâm lăng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52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>
                <a:solidFill>
                  <a:srgbClr val="7030A0"/>
                </a:solidFill>
              </a:rPr>
              <a:t>Các anh ở đó biên cương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33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>
                <a:solidFill>
                  <a:srgbClr val="7030A0"/>
                </a:solidFill>
              </a:rPr>
              <a:t>Cầm chắc tay súng ngăn phường xâm lăng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Giữ mầu xanh Trường Sa - Báo Nhân Dâ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pic>
        <p:nvPicPr>
          <p:cNvPr id="17412" name="Picture 4" descr="Trường Sa trong ta”- Hội tụ tình yêu biển đ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6915" cy="563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dirty="0" smtClean="0"/>
              <a:t>Trường Sa yêu dấu tháng năm giữ gìn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dirty="0" smtClean="0">
                <a:solidFill>
                  <a:srgbClr val="7030A0"/>
                </a:solidFill>
              </a:rPr>
              <a:t>Trường Sa yêu dấu tháng năm giữ gìn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dirty="0" smtClean="0"/>
              <a:t>Lối liền biển đảo xa xăm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6576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dirty="0" smtClean="0">
                <a:solidFill>
                  <a:srgbClr val="7030A0"/>
                </a:solidFill>
              </a:rPr>
              <a:t>Lối liền biển đảo xa xăm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oàng Sa mãi là một phần lãnh thổ của Việt Nam - Báo Người lao độ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/>
              <a:t>Toàn dân gửi trọn niềm tin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/>
              <a:t>Để cho dân tộc bình yên tháng ngày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>
                <a:solidFill>
                  <a:srgbClr val="FF0000"/>
                </a:solidFill>
              </a:rPr>
              <a:t>Toàn dân gửi trọn niềm tin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>
                <a:solidFill>
                  <a:srgbClr val="FF0000"/>
                </a:solidFill>
              </a:rPr>
              <a:t>Để cho dân tộc bình yên tháng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he trẻ hát ở Trường Sa - Tuổi Trẻ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867400"/>
            <a:ext cx="8991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/>
              <a:t>Hòa bình hạnh phúc vui thay</a:t>
            </a:r>
          </a:p>
          <a:p>
            <a:pPr algn="ctr" fontAlgn="base"/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240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/>
              <a:t>Trường Sa yêu dấu hàng ngày bê</a:t>
            </a:r>
            <a:r>
              <a:rPr lang="en-US" sz="3600" b="1" i="1" dirty="0" smtClean="0"/>
              <a:t>n  </a:t>
            </a:r>
            <a:r>
              <a:rPr lang="en-US" sz="3600" b="1" i="1" dirty="0" err="1" smtClean="0"/>
              <a:t>anh</a:t>
            </a:r>
            <a:r>
              <a:rPr lang="vi-VN" sz="3600" b="1" i="1" dirty="0" smtClean="0"/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2400" y="62116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>
                <a:solidFill>
                  <a:srgbClr val="FF0000"/>
                </a:solidFill>
              </a:rPr>
              <a:t>Trường Sa yêu dấu hàng ngày bê</a:t>
            </a:r>
            <a:r>
              <a:rPr lang="en-US" sz="3600" b="1" i="1" dirty="0" smtClean="0">
                <a:solidFill>
                  <a:srgbClr val="FF0000"/>
                </a:solidFill>
              </a:rPr>
              <a:t>n 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anh</a:t>
            </a:r>
            <a:r>
              <a:rPr lang="vi-VN" sz="3600" b="1" i="1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867400"/>
            <a:ext cx="8991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200" b="1" i="1" dirty="0" smtClean="0">
                <a:solidFill>
                  <a:srgbClr val="FF0000"/>
                </a:solidFill>
              </a:rPr>
              <a:t>Hòa bình hạnh phúc vui thay</a:t>
            </a:r>
          </a:p>
          <a:p>
            <a:pPr algn="ctr" fontAlgn="base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tâm hồn đồng điệu với “Tổ Quốc nhìn từ biển” | Nhạc sĩ QUỲNH HỢ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1000+ Hình nền Powerpoint đẹp, đơn giản và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28956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4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mạnh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khỏe</a:t>
            </a:r>
            <a:endParaRPr lang="en-US" sz="4400" b="1" i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en-US" sz="44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giỏi</a:t>
            </a:r>
            <a:r>
              <a:rPr lang="en-US" sz="4400" b="1" i="1" dirty="0" smtClean="0">
                <a:solidFill>
                  <a:srgbClr val="FF0000"/>
                </a:solidFill>
              </a:rPr>
              <a:t>!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rường Sa - niềm tin và nỗi nhớ | Tạp chí Tuyên gi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4d65c3d6d18f69fc8647e5700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15400" cy="6832600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398026">
            <a:off x="1447800" y="1905000"/>
            <a:ext cx="60960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Cháu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đảo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xa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Vận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động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theo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nhạc</a:t>
            </a: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Quần đảo Ho&amp;amp;agrave;ng Sa, Trường Sa của Việt Nam c&amp;amp;oacute; đặc điểm  thế n&amp;amp;agrave;o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867399"/>
            <a:ext cx="7772400" cy="9906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.VnAvant" pitchFamily="34" charset="0"/>
                <a:ea typeface="+mj-ea"/>
                <a:cs typeface="+mj-cs"/>
              </a:rPr>
              <a:t>Đảo</a:t>
            </a:r>
            <a:r>
              <a:rPr lang="en-US" sz="60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dirty="0" err="1" smtClean="0">
                <a:latin typeface=".VnAvant" pitchFamily="34" charset="0"/>
                <a:ea typeface="+mj-ea"/>
                <a:cs typeface="+mj-cs"/>
              </a:rPr>
              <a:t>Trường</a:t>
            </a:r>
            <a:r>
              <a:rPr lang="en-US" sz="6000" b="1" dirty="0" smtClean="0">
                <a:latin typeface=".VnAvant" pitchFamily="34" charset="0"/>
                <a:ea typeface="+mj-ea"/>
                <a:cs typeface="+mj-cs"/>
              </a:rPr>
              <a:t> Sa </a:t>
            </a:r>
            <a:r>
              <a:rPr lang="en-US" sz="6000" b="1" dirty="0" err="1" smtClean="0">
                <a:latin typeface=".VnAvant" pitchFamily="34" charset="0"/>
                <a:ea typeface="+mj-ea"/>
                <a:cs typeface="+mj-cs"/>
              </a:rPr>
              <a:t>lớn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ột mốc Trường Sa trong lòng dân đất Quả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867399"/>
            <a:ext cx="8839200" cy="9906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atin typeface=".VnAvant" pitchFamily="34" charset="0"/>
                <a:ea typeface="+mj-ea"/>
                <a:cs typeface="+mj-cs"/>
              </a:rPr>
              <a:t>Cột</a:t>
            </a:r>
            <a:r>
              <a:rPr lang="en-US" sz="48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latin typeface=".VnAvant" pitchFamily="34" charset="0"/>
                <a:ea typeface="+mj-ea"/>
                <a:cs typeface="+mj-cs"/>
              </a:rPr>
              <a:t>mốc</a:t>
            </a:r>
            <a:r>
              <a:rPr lang="en-US" sz="48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latin typeface=".VnAvant" pitchFamily="34" charset="0"/>
                <a:ea typeface="+mj-ea"/>
                <a:cs typeface="+mj-cs"/>
              </a:rPr>
              <a:t>đảo</a:t>
            </a:r>
            <a:r>
              <a:rPr lang="en-US" sz="48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800" b="1" dirty="0" err="1" smtClean="0">
                <a:latin typeface=".VnAvant" pitchFamily="34" charset="0"/>
                <a:ea typeface="+mj-ea"/>
                <a:cs typeface="+mj-cs"/>
              </a:rPr>
              <a:t>Trường</a:t>
            </a:r>
            <a:r>
              <a:rPr lang="en-US" sz="4800" b="1" dirty="0" smtClean="0">
                <a:latin typeface=".VnAvant" pitchFamily="34" charset="0"/>
                <a:ea typeface="+mj-ea"/>
                <a:cs typeface="+mj-cs"/>
              </a:rPr>
              <a:t> Sa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Top 10 Bài thơ hay viết về người lính đảo - Toplist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867399"/>
            <a:ext cx="8839200" cy="9906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C¸c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chó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bé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®</a:t>
            </a: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éi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®</a:t>
            </a: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i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tuÇn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+mj-ea"/>
                <a:cs typeface="+mj-cs"/>
              </a:rPr>
              <a:t>tra</a:t>
            </a:r>
            <a:r>
              <a:rPr lang="en-US" sz="4000" b="1" dirty="0" smtClean="0">
                <a:latin typeface=".VnAvant" pitchFamily="34" charset="0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286000"/>
            <a:ext cx="194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3600" b="1" dirty="0" smtClean="0">
                <a:solidFill>
                  <a:srgbClr val="FF0000"/>
                </a:solidFill>
              </a:rPr>
              <a:t>Bài thơ: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124200"/>
            <a:ext cx="5051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4000" b="1" dirty="0" smtClean="0">
                <a:solidFill>
                  <a:srgbClr val="FF0000"/>
                </a:solidFill>
              </a:rPr>
              <a:t>Trường Sa thân yêu</a:t>
            </a:r>
          </a:p>
        </p:txBody>
      </p:sp>
      <p:pic>
        <p:nvPicPr>
          <p:cNvPr id="33794" name="Picture 2" descr="https://img2.thuthuatphanmem.vn/uploads/2019/03/06/khung-powerpoint-de-thuong_105321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154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29000" y="2438400"/>
            <a:ext cx="194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3600" b="1" dirty="0" smtClean="0">
                <a:solidFill>
                  <a:srgbClr val="FF0000"/>
                </a:solidFill>
              </a:rPr>
              <a:t>Bài thơ: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76600"/>
            <a:ext cx="5051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4000" b="1" dirty="0" smtClean="0">
                <a:solidFill>
                  <a:srgbClr val="FF0000"/>
                </a:solidFill>
              </a:rPr>
              <a:t>Trường Sa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95331" y="381000"/>
            <a:ext cx="456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3600" b="1" dirty="0" smtClean="0"/>
              <a:t>Trường Sa thân yêu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6396335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i="1" dirty="0" err="1" smtClean="0"/>
              <a:t>Tác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giả</a:t>
            </a:r>
            <a:r>
              <a:rPr lang="en-US" sz="2400" b="1" i="1" dirty="0" smtClean="0"/>
              <a:t>: </a:t>
            </a:r>
            <a:r>
              <a:rPr lang="en-US" sz="2400" b="1" i="1" dirty="0" err="1" smtClean="0"/>
              <a:t>Nguyễn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Thị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Ngọc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Trâm</a:t>
            </a:r>
            <a:endParaRPr lang="vi-VN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1066800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Mênh mông trời biển bao la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381000"/>
            <a:ext cx="4567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3600" b="1" dirty="0" smtClean="0">
                <a:solidFill>
                  <a:srgbClr val="FF0000"/>
                </a:solidFill>
              </a:rPr>
              <a:t>Trường Sa thân yêu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3428" y="1447800"/>
            <a:ext cx="6753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2800" b="1" i="1" dirty="0" smtClean="0"/>
              <a:t>Một vùng biển đảo thật là thân thương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1905000"/>
            <a:ext cx="453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Các anh ở đó biên cương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23622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2800" b="1" i="1" dirty="0" smtClean="0"/>
              <a:t>Cầm chắc tay súng ngăn phường xâm lăng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6153" y="2743200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Lối liền biển đảo xa xăm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3200400"/>
            <a:ext cx="6700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Trường Sa yêu dấu tháng năm giữ gìn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7551" y="3581400"/>
            <a:ext cx="471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Toàn dân gửi trọn niềm tin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6969" y="4038600"/>
            <a:ext cx="6357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Để cho dân tộc bình yên tháng ngày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09800" y="4495800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Hòa bình hạnh phúc vui thay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4876800"/>
            <a:ext cx="6946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/>
              <a:t>Trường Sa yêu dấu hàng ngày bên anh.</a:t>
            </a:r>
            <a:endParaRPr lang="en-US" sz="2800" b="1" i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2286000" y="1066800"/>
            <a:ext cx="4876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Mênh mông trời biển bao la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23428" y="1447800"/>
            <a:ext cx="6753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Một vùng biển đảo thật là thân thương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38400" y="1905000"/>
            <a:ext cx="453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Các anh ở đó biên cương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23622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Cầm chắc tay súng ngăn phường xâm lăng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96153" y="2743200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Lối liền biển đảo xa xăm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71600" y="3200400"/>
            <a:ext cx="6700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Trường Sa yêu dấu tháng năm giữ gìn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67551" y="3581400"/>
            <a:ext cx="471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Toàn dân gửi trọn niềm tin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66969" y="4038600"/>
            <a:ext cx="6357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Để cho dân tộc bình yên tháng ngày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09800" y="4495800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Hòa bình hạnh phúc vui thay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19200" y="4876800"/>
            <a:ext cx="6946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vi-VN" sz="2800" b="1" i="1" dirty="0" smtClean="0">
                <a:solidFill>
                  <a:srgbClr val="FF0000"/>
                </a:solidFill>
              </a:rPr>
              <a:t>Trường Sa yêu dấu hàng ngày bên anh.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4800" y="6400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i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giả</a:t>
            </a:r>
            <a:r>
              <a:rPr lang="en-US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Nguyễn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Ngọc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Trâm</a:t>
            </a:r>
            <a:endParaRPr lang="vi-VN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 ngút ngà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5334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i="1" dirty="0" smtClean="0"/>
              <a:t>Mênh mông trời biển bao la</a:t>
            </a:r>
          </a:p>
          <a:p>
            <a:pPr algn="ctr" fontAlgn="base"/>
            <a:r>
              <a:rPr lang="vi-VN" sz="3600" b="1" i="1" dirty="0" smtClean="0"/>
              <a:t>Một vùng biển đảo thật là thân thương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219200" y="381000"/>
            <a:ext cx="646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3600" b="1" dirty="0" smtClean="0">
                <a:solidFill>
                  <a:srgbClr val="FF0000"/>
                </a:solidFill>
              </a:rPr>
              <a:t>Bài thơ: Trường Sa thân yêu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81000"/>
            <a:ext cx="6460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3600" b="1" dirty="0" smtClean="0">
                <a:solidFill>
                  <a:srgbClr val="002060"/>
                </a:solidFill>
              </a:rPr>
              <a:t>Bài thơ: Trường Sa thân yêu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334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i="1" dirty="0" smtClean="0">
                <a:solidFill>
                  <a:srgbClr val="FF0000"/>
                </a:solidFill>
              </a:rPr>
              <a:t>Mênh mông trời biển bao la</a:t>
            </a:r>
          </a:p>
          <a:p>
            <a:pPr algn="ctr" fontAlgn="base"/>
            <a:r>
              <a:rPr lang="vi-VN" sz="3600" b="1" i="1" dirty="0" smtClean="0"/>
              <a:t>Một vùng biển đảo thật là thân thương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58674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3600" b="1" i="1" dirty="0" smtClean="0">
                <a:solidFill>
                  <a:srgbClr val="FF0000"/>
                </a:solidFill>
              </a:rPr>
              <a:t>Một vùng biển đảo thật là thân thương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420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.VnTifani HeavyH</vt:lpstr>
      <vt:lpstr>Arial</vt:lpstr>
      <vt:lpstr>Calibri</vt:lpstr>
      <vt:lpstr>Times New Roman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phuongduy</dc:creator>
  <cp:lastModifiedBy>Lop A1</cp:lastModifiedBy>
  <cp:revision>22</cp:revision>
  <dcterms:created xsi:type="dcterms:W3CDTF">2006-08-16T00:00:00Z</dcterms:created>
  <dcterms:modified xsi:type="dcterms:W3CDTF">2023-01-18T08:24:05Z</dcterms:modified>
</cp:coreProperties>
</file>